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 id="2147483744" r:id="rId2"/>
    <p:sldMasterId id="2147483666" r:id="rId3"/>
    <p:sldMasterId id="2147483678" r:id="rId4"/>
    <p:sldMasterId id="2147483690" r:id="rId5"/>
    <p:sldMasterId id="2147483702" r:id="rId6"/>
    <p:sldMasterId id="2147483714" r:id="rId7"/>
    <p:sldMasterId id="2147483732" r:id="rId8"/>
  </p:sldMasterIdLst>
  <p:notesMasterIdLst>
    <p:notesMasterId r:id="rId29"/>
  </p:notesMasterIdLst>
  <p:sldIdLst>
    <p:sldId id="650" r:id="rId9"/>
    <p:sldId id="651" r:id="rId10"/>
    <p:sldId id="658" r:id="rId11"/>
    <p:sldId id="655" r:id="rId12"/>
    <p:sldId id="659" r:id="rId13"/>
    <p:sldId id="661" r:id="rId14"/>
    <p:sldId id="663" r:id="rId15"/>
    <p:sldId id="670" r:id="rId16"/>
    <p:sldId id="668" r:id="rId17"/>
    <p:sldId id="671" r:id="rId18"/>
    <p:sldId id="678" r:id="rId19"/>
    <p:sldId id="665" r:id="rId20"/>
    <p:sldId id="666" r:id="rId21"/>
    <p:sldId id="667" r:id="rId22"/>
    <p:sldId id="664" r:id="rId23"/>
    <p:sldId id="677" r:id="rId24"/>
    <p:sldId id="672" r:id="rId25"/>
    <p:sldId id="673" r:id="rId26"/>
    <p:sldId id="675" r:id="rId27"/>
    <p:sldId id="676" r:id="rId28"/>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68"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p:scale>
          <a:sx n="75" d="100"/>
          <a:sy n="75" d="100"/>
        </p:scale>
        <p:origin x="54" y="480"/>
      </p:cViewPr>
      <p:guideLst>
        <p:guide orient="horz" pos="1633"/>
        <p:guide orient="horz" pos="4355"/>
        <p:guide orient="horz" pos="447"/>
        <p:guide pos="3368"/>
        <p:guide pos="6486"/>
        <p:guide pos="254"/>
        <p:guide pos="4956"/>
        <p:guide pos="1651"/>
        <p:guide pos="1826"/>
        <p:guide pos="3232"/>
        <p:guide orient="horz" pos="329"/>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88" y="2349500"/>
            <a:ext cx="9090025" cy="1620838"/>
          </a:xfrm>
          <a:prstGeom prst="rect">
            <a:avLst/>
          </a:prstGeom>
        </p:spPr>
        <p:txBody>
          <a:bodyPr/>
          <a:lstStyle/>
          <a:p>
            <a:r>
              <a:rPr lang="en-GB"/>
              <a:t>Click to edit Master title style</a:t>
            </a:r>
            <a:endParaRPr lang="en-US"/>
          </a:p>
        </p:txBody>
      </p:sp>
      <p:sp>
        <p:nvSpPr>
          <p:cNvPr id="3" name="Subtitle 2"/>
          <p:cNvSpPr>
            <a:spLocks noGrp="1"/>
          </p:cNvSpPr>
          <p:nvPr>
            <p:ph type="subTitle" idx="1"/>
          </p:nvPr>
        </p:nvSpPr>
        <p:spPr>
          <a:xfrm>
            <a:off x="1603375" y="4284663"/>
            <a:ext cx="7486650" cy="193198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5" name="Footer Placeholder 4"/>
          <p:cNvSpPr>
            <a:spLocks noGrp="1"/>
          </p:cNvSpPr>
          <p:nvPr>
            <p:ph type="ftr" sz="quarter" idx="11"/>
          </p:nvPr>
        </p:nvSpPr>
        <p:spPr>
          <a:xfrm>
            <a:off x="3652838" y="7008813"/>
            <a:ext cx="3387725" cy="401637"/>
          </a:xfrm>
          <a:prstGeom prst="rect">
            <a:avLst/>
          </a:prstGeom>
        </p:spPr>
        <p:txBody>
          <a:bodyPr/>
          <a:lstStyle/>
          <a:p>
            <a:endParaRPr lang="en-US"/>
          </a:p>
        </p:txBody>
      </p:sp>
      <p:sp>
        <p:nvSpPr>
          <p:cNvPr id="6" name="Slide Number Placeholder 5"/>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5694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3425" cy="1260475"/>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534988" y="1763713"/>
            <a:ext cx="9623425" cy="49911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5" name="Footer Placeholder 4"/>
          <p:cNvSpPr>
            <a:spLocks noGrp="1"/>
          </p:cNvSpPr>
          <p:nvPr>
            <p:ph type="ftr" sz="quarter" idx="11"/>
          </p:nvPr>
        </p:nvSpPr>
        <p:spPr>
          <a:xfrm>
            <a:off x="3652838" y="7008813"/>
            <a:ext cx="3387725" cy="401637"/>
          </a:xfrm>
          <a:prstGeom prst="rect">
            <a:avLst/>
          </a:prstGeom>
        </p:spPr>
        <p:txBody>
          <a:bodyPr/>
          <a:lstStyle/>
          <a:p>
            <a:endParaRPr lang="en-US"/>
          </a:p>
        </p:txBody>
      </p:sp>
      <p:sp>
        <p:nvSpPr>
          <p:cNvPr id="6" name="Slide Number Placeholder 5"/>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644089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0" y="4859338"/>
            <a:ext cx="9090025" cy="1501775"/>
          </a:xfrm>
          <a:prstGeom prst="rect">
            <a:avLst/>
          </a:prstGeo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844550" y="3205163"/>
            <a:ext cx="9090025" cy="1654175"/>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5" name="Footer Placeholder 4"/>
          <p:cNvSpPr>
            <a:spLocks noGrp="1"/>
          </p:cNvSpPr>
          <p:nvPr>
            <p:ph type="ftr" sz="quarter" idx="11"/>
          </p:nvPr>
        </p:nvSpPr>
        <p:spPr>
          <a:xfrm>
            <a:off x="3652838" y="7008813"/>
            <a:ext cx="3387725" cy="401637"/>
          </a:xfrm>
          <a:prstGeom prst="rect">
            <a:avLst/>
          </a:prstGeom>
        </p:spPr>
        <p:txBody>
          <a:bodyPr/>
          <a:lstStyle/>
          <a:p>
            <a:endParaRPr lang="en-US"/>
          </a:p>
        </p:txBody>
      </p:sp>
      <p:sp>
        <p:nvSpPr>
          <p:cNvPr id="6" name="Slide Number Placeholder 5"/>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943495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3425" cy="1260475"/>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534988" y="1763713"/>
            <a:ext cx="4735512"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422900" y="1763713"/>
            <a:ext cx="4735513"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6" name="Footer Placeholder 5"/>
          <p:cNvSpPr>
            <a:spLocks noGrp="1"/>
          </p:cNvSpPr>
          <p:nvPr>
            <p:ph type="ftr" sz="quarter" idx="11"/>
          </p:nvPr>
        </p:nvSpPr>
        <p:spPr>
          <a:xfrm>
            <a:off x="3652838" y="7008813"/>
            <a:ext cx="3387725" cy="401637"/>
          </a:xfrm>
          <a:prstGeom prst="rect">
            <a:avLst/>
          </a:prstGeom>
        </p:spPr>
        <p:txBody>
          <a:bodyPr/>
          <a:lstStyle/>
          <a:p>
            <a:endParaRPr lang="en-US"/>
          </a:p>
        </p:txBody>
      </p:sp>
      <p:sp>
        <p:nvSpPr>
          <p:cNvPr id="7" name="Slide Number Placeholder 6"/>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90428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3425" cy="1260475"/>
          </a:xfrm>
          <a:prstGeom prst="rect">
            <a:avLst/>
          </a:prstGeo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34988" y="1692275"/>
            <a:ext cx="4724400"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34988" y="2397125"/>
            <a:ext cx="4724400"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432425" y="1692275"/>
            <a:ext cx="472598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432425" y="2397125"/>
            <a:ext cx="4725988"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8" name="Footer Placeholder 7"/>
          <p:cNvSpPr>
            <a:spLocks noGrp="1"/>
          </p:cNvSpPr>
          <p:nvPr>
            <p:ph type="ftr" sz="quarter" idx="11"/>
          </p:nvPr>
        </p:nvSpPr>
        <p:spPr>
          <a:xfrm>
            <a:off x="3652838" y="7008813"/>
            <a:ext cx="3387725" cy="401637"/>
          </a:xfrm>
          <a:prstGeom prst="rect">
            <a:avLst/>
          </a:prstGeom>
        </p:spPr>
        <p:txBody>
          <a:bodyPr/>
          <a:lstStyle/>
          <a:p>
            <a:endParaRPr lang="en-US"/>
          </a:p>
        </p:txBody>
      </p:sp>
      <p:sp>
        <p:nvSpPr>
          <p:cNvPr id="9" name="Slide Number Placeholder 8"/>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90161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3425" cy="1260475"/>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4" name="Footer Placeholder 3"/>
          <p:cNvSpPr>
            <a:spLocks noGrp="1"/>
          </p:cNvSpPr>
          <p:nvPr>
            <p:ph type="ftr" sz="quarter" idx="11"/>
          </p:nvPr>
        </p:nvSpPr>
        <p:spPr>
          <a:xfrm>
            <a:off x="3652838" y="7008813"/>
            <a:ext cx="3387725" cy="401637"/>
          </a:xfrm>
          <a:prstGeom prst="rect">
            <a:avLst/>
          </a:prstGeom>
        </p:spPr>
        <p:txBody>
          <a:bodyPr/>
          <a:lstStyle/>
          <a:p>
            <a:endParaRPr lang="en-US"/>
          </a:p>
        </p:txBody>
      </p:sp>
      <p:sp>
        <p:nvSpPr>
          <p:cNvPr id="5" name="Slide Number Placeholder 4"/>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706988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3" name="Footer Placeholder 2"/>
          <p:cNvSpPr>
            <a:spLocks noGrp="1"/>
          </p:cNvSpPr>
          <p:nvPr>
            <p:ph type="ftr" sz="quarter" idx="11"/>
          </p:nvPr>
        </p:nvSpPr>
        <p:spPr>
          <a:xfrm>
            <a:off x="3652838" y="7008813"/>
            <a:ext cx="3387725" cy="401637"/>
          </a:xfrm>
          <a:prstGeom prst="rect">
            <a:avLst/>
          </a:prstGeom>
        </p:spPr>
        <p:txBody>
          <a:bodyPr/>
          <a:lstStyle/>
          <a:p>
            <a:endParaRPr lang="en-US"/>
          </a:p>
        </p:txBody>
      </p:sp>
      <p:sp>
        <p:nvSpPr>
          <p:cNvPr id="4" name="Slide Number Placeholder 3"/>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786904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88" y="301625"/>
            <a:ext cx="3517900" cy="1281113"/>
          </a:xfrm>
          <a:prstGeom prst="rect">
            <a:avLst/>
          </a:prstGeo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181475" y="301625"/>
            <a:ext cx="5976938" cy="64531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34988" y="1582738"/>
            <a:ext cx="3517900"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6" name="Footer Placeholder 5"/>
          <p:cNvSpPr>
            <a:spLocks noGrp="1"/>
          </p:cNvSpPr>
          <p:nvPr>
            <p:ph type="ftr" sz="quarter" idx="11"/>
          </p:nvPr>
        </p:nvSpPr>
        <p:spPr>
          <a:xfrm>
            <a:off x="3652838" y="7008813"/>
            <a:ext cx="3387725" cy="401637"/>
          </a:xfrm>
          <a:prstGeom prst="rect">
            <a:avLst/>
          </a:prstGeom>
        </p:spPr>
        <p:txBody>
          <a:bodyPr/>
          <a:lstStyle/>
          <a:p>
            <a:endParaRPr lang="en-US"/>
          </a:p>
        </p:txBody>
      </p:sp>
      <p:sp>
        <p:nvSpPr>
          <p:cNvPr id="7" name="Slide Number Placeholder 6"/>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81933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0" y="5292725"/>
            <a:ext cx="6416675" cy="625475"/>
          </a:xfrm>
          <a:prstGeom prst="rect">
            <a:avLst/>
          </a:prstGeo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095500" y="676275"/>
            <a:ext cx="6416675" cy="45354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095500" y="5918200"/>
            <a:ext cx="6416675" cy="88741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6" name="Footer Placeholder 5"/>
          <p:cNvSpPr>
            <a:spLocks noGrp="1"/>
          </p:cNvSpPr>
          <p:nvPr>
            <p:ph type="ftr" sz="quarter" idx="11"/>
          </p:nvPr>
        </p:nvSpPr>
        <p:spPr>
          <a:xfrm>
            <a:off x="3652838" y="7008813"/>
            <a:ext cx="3387725" cy="401637"/>
          </a:xfrm>
          <a:prstGeom prst="rect">
            <a:avLst/>
          </a:prstGeom>
        </p:spPr>
        <p:txBody>
          <a:bodyPr/>
          <a:lstStyle/>
          <a:p>
            <a:endParaRPr lang="en-US"/>
          </a:p>
        </p:txBody>
      </p:sp>
      <p:sp>
        <p:nvSpPr>
          <p:cNvPr id="7" name="Slide Number Placeholder 6"/>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2275298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3425" cy="1260475"/>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534988" y="1763713"/>
            <a:ext cx="9623425" cy="49911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5" name="Footer Placeholder 4"/>
          <p:cNvSpPr>
            <a:spLocks noGrp="1"/>
          </p:cNvSpPr>
          <p:nvPr>
            <p:ph type="ftr" sz="quarter" idx="11"/>
          </p:nvPr>
        </p:nvSpPr>
        <p:spPr>
          <a:xfrm>
            <a:off x="3652838" y="7008813"/>
            <a:ext cx="3387725" cy="401637"/>
          </a:xfrm>
          <a:prstGeom prst="rect">
            <a:avLst/>
          </a:prstGeom>
        </p:spPr>
        <p:txBody>
          <a:bodyPr/>
          <a:lstStyle/>
          <a:p>
            <a:endParaRPr lang="en-US"/>
          </a:p>
        </p:txBody>
      </p:sp>
      <p:sp>
        <p:nvSpPr>
          <p:cNvPr id="6" name="Slide Number Placeholder 5"/>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926301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3"/>
            <a:ext cx="2405063" cy="645160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34988" y="303213"/>
            <a:ext cx="7065962" cy="64516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534988" y="7008813"/>
            <a:ext cx="2495550" cy="401637"/>
          </a:xfrm>
          <a:prstGeom prst="rect">
            <a:avLst/>
          </a:prstGeom>
        </p:spPr>
        <p:txBody>
          <a:bodyPr/>
          <a:lstStyle/>
          <a:p>
            <a:fld id="{737C0361-9F1E-1449-9124-0533BCD6FCD0}" type="datetimeFigureOut">
              <a:rPr lang="en-US" smtClean="0"/>
              <a:t>6/15/2017</a:t>
            </a:fld>
            <a:endParaRPr lang="en-US"/>
          </a:p>
        </p:txBody>
      </p:sp>
      <p:sp>
        <p:nvSpPr>
          <p:cNvPr id="5" name="Footer Placeholder 4"/>
          <p:cNvSpPr>
            <a:spLocks noGrp="1"/>
          </p:cNvSpPr>
          <p:nvPr>
            <p:ph type="ftr" sz="quarter" idx="11"/>
          </p:nvPr>
        </p:nvSpPr>
        <p:spPr>
          <a:xfrm>
            <a:off x="3652838" y="7008813"/>
            <a:ext cx="3387725" cy="401637"/>
          </a:xfrm>
          <a:prstGeom prst="rect">
            <a:avLst/>
          </a:prstGeom>
        </p:spPr>
        <p:txBody>
          <a:bodyPr/>
          <a:lstStyle/>
          <a:p>
            <a:endParaRPr lang="en-US"/>
          </a:p>
        </p:txBody>
      </p:sp>
      <p:sp>
        <p:nvSpPr>
          <p:cNvPr id="6" name="Slide Number Placeholder 5"/>
          <p:cNvSpPr>
            <a:spLocks noGrp="1"/>
          </p:cNvSpPr>
          <p:nvPr>
            <p:ph type="sldNum" sz="quarter" idx="12"/>
          </p:nvPr>
        </p:nvSpPr>
        <p:spPr>
          <a:xfrm>
            <a:off x="7662863" y="7008813"/>
            <a:ext cx="2495550" cy="401637"/>
          </a:xfrm>
          <a:prstGeom prst="rect">
            <a:avLst/>
          </a:prstGeom>
        </p:spPr>
        <p:txBody>
          <a:bodyPr/>
          <a:lstStyle/>
          <a:p>
            <a:fld id="{2A4F6E60-CBD3-DB43-91F8-2354D69B5894}" type="slidenum">
              <a:rPr lang="en-US" smtClean="0"/>
              <a:t>‹#›</a:t>
            </a:fld>
            <a:endParaRPr lang="en-US"/>
          </a:p>
        </p:txBody>
      </p:sp>
    </p:spTree>
    <p:extLst>
      <p:ext uri="{BB962C8B-B14F-4D97-AF65-F5344CB8AC3E}">
        <p14:creationId xmlns:p14="http://schemas.microsoft.com/office/powerpoint/2010/main" val="198508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934363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4265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extLst>
      <p:ext uri="{BB962C8B-B14F-4D97-AF65-F5344CB8AC3E}">
        <p14:creationId xmlns:p14="http://schemas.microsoft.com/office/powerpoint/2010/main" val="2727323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38467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724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extLst>
      <p:ext uri="{BB962C8B-B14F-4D97-AF65-F5344CB8AC3E}">
        <p14:creationId xmlns:p14="http://schemas.microsoft.com/office/powerpoint/2010/main" val="2697597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51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extLst>
      <p:ext uri="{BB962C8B-B14F-4D97-AF65-F5344CB8AC3E}">
        <p14:creationId xmlns:p14="http://schemas.microsoft.com/office/powerpoint/2010/main" val="143864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extLst>
      <p:ext uri="{BB962C8B-B14F-4D97-AF65-F5344CB8AC3E}">
        <p14:creationId xmlns:p14="http://schemas.microsoft.com/office/powerpoint/2010/main" val="266196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11956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331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6322" y="7043176"/>
            <a:ext cx="4284786" cy="410328"/>
          </a:xfrm>
          <a:prstGeom prst="rect">
            <a:avLst/>
          </a:prstGeom>
          <a:noFill/>
          <a:ln w="25400">
            <a:noFill/>
            <a:prstDash val="sysDot"/>
            <a:miter lim="800000"/>
            <a:headEnd/>
            <a:tailEnd/>
          </a:ln>
        </p:spPr>
        <p:txBody>
          <a:bodyPr lIns="86100" tIns="43050" rIns="86100" bIns="43050">
            <a:spAutoFit/>
          </a:bodyPr>
          <a:lstStyle>
            <a:lvl1pPr defTabSz="755650" eaLnBrk="0" hangingPunct="0">
              <a:defRPr>
                <a:solidFill>
                  <a:schemeClr val="tx1"/>
                </a:solidFill>
                <a:latin typeface="Arial" charset="0"/>
                <a:cs typeface="Arial" charset="0"/>
              </a:defRPr>
            </a:lvl1pPr>
            <a:lvl2pPr marL="742950" indent="-285750" defTabSz="755650" eaLnBrk="0" hangingPunct="0">
              <a:defRPr>
                <a:solidFill>
                  <a:schemeClr val="tx1"/>
                </a:solidFill>
                <a:latin typeface="Arial" charset="0"/>
                <a:cs typeface="Arial" charset="0"/>
              </a:defRPr>
            </a:lvl2pPr>
            <a:lvl3pPr marL="1143000" indent="-228600" defTabSz="755650" eaLnBrk="0" hangingPunct="0">
              <a:defRPr>
                <a:solidFill>
                  <a:schemeClr val="tx1"/>
                </a:solidFill>
                <a:latin typeface="Arial" charset="0"/>
                <a:cs typeface="Arial" charset="0"/>
              </a:defRPr>
            </a:lvl3pPr>
            <a:lvl4pPr marL="1600200" indent="-228600" defTabSz="755650" eaLnBrk="0" hangingPunct="0">
              <a:defRPr>
                <a:solidFill>
                  <a:schemeClr val="tx1"/>
                </a:solidFill>
                <a:latin typeface="Arial" charset="0"/>
                <a:cs typeface="Arial" charset="0"/>
              </a:defRPr>
            </a:lvl4pPr>
            <a:lvl5pPr marL="2057400" indent="-228600" defTabSz="755650" eaLnBrk="0" hangingPunct="0">
              <a:defRPr>
                <a:solidFill>
                  <a:schemeClr val="tx1"/>
                </a:solidFill>
                <a:latin typeface="Arial" charset="0"/>
                <a:cs typeface="Arial" charset="0"/>
              </a:defRPr>
            </a:lvl5pPr>
            <a:lvl6pPr marL="2514600" indent="-228600" defTabSz="755650" eaLnBrk="0" fontAlgn="base" hangingPunct="0">
              <a:spcBef>
                <a:spcPct val="0"/>
              </a:spcBef>
              <a:spcAft>
                <a:spcPct val="0"/>
              </a:spcAft>
              <a:defRPr>
                <a:solidFill>
                  <a:schemeClr val="tx1"/>
                </a:solidFill>
                <a:latin typeface="Arial" charset="0"/>
                <a:cs typeface="Arial" charset="0"/>
              </a:defRPr>
            </a:lvl6pPr>
            <a:lvl7pPr marL="2971800" indent="-228600" defTabSz="755650" eaLnBrk="0" fontAlgn="base" hangingPunct="0">
              <a:spcBef>
                <a:spcPct val="0"/>
              </a:spcBef>
              <a:spcAft>
                <a:spcPct val="0"/>
              </a:spcAft>
              <a:defRPr>
                <a:solidFill>
                  <a:schemeClr val="tx1"/>
                </a:solidFill>
                <a:latin typeface="Arial" charset="0"/>
                <a:cs typeface="Arial" charset="0"/>
              </a:defRPr>
            </a:lvl7pPr>
            <a:lvl8pPr marL="3429000" indent="-228600" defTabSz="755650" eaLnBrk="0" fontAlgn="base" hangingPunct="0">
              <a:spcBef>
                <a:spcPct val="0"/>
              </a:spcBef>
              <a:spcAft>
                <a:spcPct val="0"/>
              </a:spcAft>
              <a:defRPr>
                <a:solidFill>
                  <a:schemeClr val="tx1"/>
                </a:solidFill>
                <a:latin typeface="Arial" charset="0"/>
                <a:cs typeface="Arial" charset="0"/>
              </a:defRPr>
            </a:lvl8pPr>
            <a:lvl9pPr marL="3886200" indent="-228600" defTabSz="755650" eaLnBrk="0" fontAlgn="base" hangingPunct="0">
              <a:spcBef>
                <a:spcPct val="0"/>
              </a:spcBef>
              <a:spcAft>
                <a:spcPct val="0"/>
              </a:spcAft>
              <a:defRPr>
                <a:solidFill>
                  <a:schemeClr val="tx1"/>
                </a:solidFill>
                <a:latin typeface="Arial" charset="0"/>
                <a:cs typeface="Arial" charset="0"/>
              </a:defRPr>
            </a:lvl9pPr>
          </a:lstStyle>
          <a:p>
            <a:pPr eaLnBrk="1" hangingPunct="1">
              <a:lnSpc>
                <a:spcPct val="105000"/>
              </a:lnSpc>
            </a:pPr>
            <a:r>
              <a:rPr lang="en-GB" sz="1000" b="1" dirty="0">
                <a:solidFill>
                  <a:srgbClr val="808080"/>
                </a:solidFill>
              </a:rPr>
              <a:t>Space Syntax Limited </a:t>
            </a:r>
            <a:r>
              <a:rPr lang="en-US" sz="1000" b="1" dirty="0">
                <a:solidFill>
                  <a:srgbClr val="808080"/>
                </a:solidFill>
              </a:rPr>
              <a:t>© 2009</a:t>
            </a:r>
          </a:p>
          <a:p>
            <a:pPr eaLnBrk="1" hangingPunct="1">
              <a:lnSpc>
                <a:spcPct val="105000"/>
              </a:lnSpc>
            </a:pPr>
            <a:r>
              <a:rPr lang="en-GB" sz="1000" b="1" dirty="0">
                <a:solidFill>
                  <a:srgbClr val="FF0000"/>
                </a:solidFill>
              </a:rPr>
              <a:t>Thurrock Learning Campus</a:t>
            </a:r>
            <a:endParaRPr lang="en-US" sz="1000" b="1" dirty="0">
              <a:solidFill>
                <a:srgbClr val="808080"/>
              </a:solidFill>
            </a:endParaRPr>
          </a:p>
        </p:txBody>
      </p:sp>
      <p:sp>
        <p:nvSpPr>
          <p:cNvPr id="3" name="Text Box 3"/>
          <p:cNvSpPr txBox="1">
            <a:spLocks noChangeArrowheads="1"/>
          </p:cNvSpPr>
          <p:nvPr/>
        </p:nvSpPr>
        <p:spPr bwMode="auto">
          <a:xfrm>
            <a:off x="6169127" y="7051929"/>
            <a:ext cx="4290355" cy="400013"/>
          </a:xfrm>
          <a:prstGeom prst="rect">
            <a:avLst/>
          </a:prstGeom>
          <a:noFill/>
          <a:ln w="25400">
            <a:noFill/>
            <a:prstDash val="sysDot"/>
            <a:miter lim="800000"/>
            <a:headEnd/>
            <a:tailEnd/>
          </a:ln>
        </p:spPr>
        <p:txBody>
          <a:bodyPr lIns="91120" tIns="45561" rIns="91120" bIns="45561">
            <a:spAutoFit/>
          </a:bodyPr>
          <a:lstStyle>
            <a:lvl1pPr defTabSz="755650" eaLnBrk="0" hangingPunct="0">
              <a:defRPr>
                <a:solidFill>
                  <a:schemeClr val="tx1"/>
                </a:solidFill>
                <a:latin typeface="Arial" charset="0"/>
                <a:cs typeface="Arial" charset="0"/>
              </a:defRPr>
            </a:lvl1pPr>
            <a:lvl2pPr marL="742950" indent="-285750" defTabSz="755650" eaLnBrk="0" hangingPunct="0">
              <a:defRPr>
                <a:solidFill>
                  <a:schemeClr val="tx1"/>
                </a:solidFill>
                <a:latin typeface="Arial" charset="0"/>
                <a:cs typeface="Arial" charset="0"/>
              </a:defRPr>
            </a:lvl2pPr>
            <a:lvl3pPr marL="1143000" indent="-228600" defTabSz="755650" eaLnBrk="0" hangingPunct="0">
              <a:defRPr>
                <a:solidFill>
                  <a:schemeClr val="tx1"/>
                </a:solidFill>
                <a:latin typeface="Arial" charset="0"/>
                <a:cs typeface="Arial" charset="0"/>
              </a:defRPr>
            </a:lvl3pPr>
            <a:lvl4pPr marL="1600200" indent="-228600" defTabSz="755650" eaLnBrk="0" hangingPunct="0">
              <a:defRPr>
                <a:solidFill>
                  <a:schemeClr val="tx1"/>
                </a:solidFill>
                <a:latin typeface="Arial" charset="0"/>
                <a:cs typeface="Arial" charset="0"/>
              </a:defRPr>
            </a:lvl4pPr>
            <a:lvl5pPr marL="2057400" indent="-228600" defTabSz="755650" eaLnBrk="0" hangingPunct="0">
              <a:defRPr>
                <a:solidFill>
                  <a:schemeClr val="tx1"/>
                </a:solidFill>
                <a:latin typeface="Arial" charset="0"/>
                <a:cs typeface="Arial" charset="0"/>
              </a:defRPr>
            </a:lvl5pPr>
            <a:lvl6pPr marL="2514600" indent="-228600" defTabSz="755650" eaLnBrk="0" fontAlgn="base" hangingPunct="0">
              <a:spcBef>
                <a:spcPct val="0"/>
              </a:spcBef>
              <a:spcAft>
                <a:spcPct val="0"/>
              </a:spcAft>
              <a:defRPr>
                <a:solidFill>
                  <a:schemeClr val="tx1"/>
                </a:solidFill>
                <a:latin typeface="Arial" charset="0"/>
                <a:cs typeface="Arial" charset="0"/>
              </a:defRPr>
            </a:lvl6pPr>
            <a:lvl7pPr marL="2971800" indent="-228600" defTabSz="755650" eaLnBrk="0" fontAlgn="base" hangingPunct="0">
              <a:spcBef>
                <a:spcPct val="0"/>
              </a:spcBef>
              <a:spcAft>
                <a:spcPct val="0"/>
              </a:spcAft>
              <a:defRPr>
                <a:solidFill>
                  <a:schemeClr val="tx1"/>
                </a:solidFill>
                <a:latin typeface="Arial" charset="0"/>
                <a:cs typeface="Arial" charset="0"/>
              </a:defRPr>
            </a:lvl7pPr>
            <a:lvl8pPr marL="3429000" indent="-228600" defTabSz="755650" eaLnBrk="0" fontAlgn="base" hangingPunct="0">
              <a:spcBef>
                <a:spcPct val="0"/>
              </a:spcBef>
              <a:spcAft>
                <a:spcPct val="0"/>
              </a:spcAft>
              <a:defRPr>
                <a:solidFill>
                  <a:schemeClr val="tx1"/>
                </a:solidFill>
                <a:latin typeface="Arial" charset="0"/>
                <a:cs typeface="Arial" charset="0"/>
              </a:defRPr>
            </a:lvl8pPr>
            <a:lvl9pPr marL="3886200" indent="-228600" defTabSz="75565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en-GB" sz="1000" b="1" dirty="0">
                <a:solidFill>
                  <a:srgbClr val="808080"/>
                </a:solidFill>
              </a:rPr>
              <a:t>Draft 03</a:t>
            </a:r>
          </a:p>
          <a:p>
            <a:pPr algn="r" eaLnBrk="1" hangingPunct="1"/>
            <a:fld id="{A6BCCF9F-F37F-4C17-B07B-D7ADE79B750E}" type="slidenum">
              <a:rPr lang="ja-JP" altLang="en-GB" sz="1000" b="1" smtClean="0">
                <a:solidFill>
                  <a:srgbClr val="FF0000"/>
                </a:solidFill>
                <a:ea typeface="MS PGothic" pitchFamily="34" charset="-128"/>
              </a:rPr>
              <a:pPr algn="r" eaLnBrk="1" hangingPunct="1"/>
              <a:t>‹#›</a:t>
            </a:fld>
            <a:endParaRPr lang="en-US" sz="1000" b="1" dirty="0">
              <a:solidFill>
                <a:srgbClr val="808080"/>
              </a:solidFill>
            </a:endParaRPr>
          </a:p>
        </p:txBody>
      </p:sp>
      <p:sp>
        <p:nvSpPr>
          <p:cNvPr id="4" name="Rectangle 3"/>
          <p:cNvSpPr>
            <a:spLocks noChangeArrowheads="1"/>
          </p:cNvSpPr>
          <p:nvPr/>
        </p:nvSpPr>
        <p:spPr bwMode="auto">
          <a:xfrm>
            <a:off x="5071939" y="6857661"/>
            <a:ext cx="2827440" cy="180281"/>
          </a:xfrm>
          <a:prstGeom prst="rect">
            <a:avLst/>
          </a:prstGeom>
          <a:solidFill>
            <a:schemeClr val="bg1"/>
          </a:solidFill>
          <a:ln w="28575" algn="ctr">
            <a:solidFill>
              <a:schemeClr val="bg1"/>
            </a:solidFill>
            <a:round/>
            <a:headEnd type="stealth" w="med" len="med"/>
            <a:tailEnd type="stealth" w="med" len="med"/>
          </a:ln>
        </p:spPr>
        <p:txBody>
          <a:bodyPr lIns="91186" tIns="45594" rIns="91186" bIns="45594"/>
          <a:lstStyle/>
          <a:p>
            <a:pPr defTabSz="859843"/>
            <a:endParaRPr lang="en-US" sz="1000" dirty="0">
              <a:solidFill>
                <a:srgbClr val="000000"/>
              </a:solidFill>
            </a:endParaRPr>
          </a:p>
        </p:txBody>
      </p:sp>
      <p:pic>
        <p:nvPicPr>
          <p:cNvPr id="5" name="Picture 6" descr="1156_ex_meso scale_basemap cop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2115"/>
          <a:stretch>
            <a:fillRect/>
          </a:stretch>
        </p:blipFill>
        <p:spPr bwMode="auto">
          <a:xfrm>
            <a:off x="397293" y="579347"/>
            <a:ext cx="7502089" cy="64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135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9012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2399" y="210716"/>
            <a:ext cx="6698708" cy="875932"/>
          </a:xfrm>
          <a:prstGeom prst="rect">
            <a:avLst/>
          </a:prstGeom>
        </p:spPr>
        <p:txBody>
          <a:bodyPr lIns="63437" tIns="31717" rIns="63437" bIns="31717"/>
          <a:lstStyle/>
          <a:p>
            <a:r>
              <a:rPr lang="en-US"/>
              <a:t>Click to edit Master title style</a:t>
            </a:r>
          </a:p>
        </p:txBody>
      </p:sp>
      <p:sp>
        <p:nvSpPr>
          <p:cNvPr id="3" name="Content Placeholder 2"/>
          <p:cNvSpPr>
            <a:spLocks noGrp="1"/>
          </p:cNvSpPr>
          <p:nvPr>
            <p:ph idx="1"/>
          </p:nvPr>
        </p:nvSpPr>
        <p:spPr>
          <a:xfrm>
            <a:off x="372399" y="1225662"/>
            <a:ext cx="6698708" cy="3468429"/>
          </a:xfrm>
          <a:prstGeom prst="rect">
            <a:avLst/>
          </a:prstGeom>
        </p:spPr>
        <p:txBody>
          <a:bodyPr lIns="63437" tIns="31717" rIns="63437" bIns="3171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901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7879" y="3376880"/>
            <a:ext cx="6327416" cy="1043619"/>
          </a:xfrm>
          <a:prstGeom prst="rect">
            <a:avLst/>
          </a:prstGeom>
        </p:spPr>
        <p:txBody>
          <a:bodyPr lIns="63437" tIns="31717" rIns="63437" bIns="31717"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587879" y="2227342"/>
            <a:ext cx="6327416" cy="1149524"/>
          </a:xfrm>
          <a:prstGeom prst="rect">
            <a:avLst/>
          </a:prstGeom>
        </p:spPr>
        <p:txBody>
          <a:bodyPr lIns="63437" tIns="31717" rIns="63437" bIns="31717" anchor="b"/>
          <a:lstStyle>
            <a:lvl1pPr marL="0" indent="0">
              <a:buNone/>
              <a:defRPr sz="1400"/>
            </a:lvl1pPr>
            <a:lvl2pPr marL="317183" indent="0">
              <a:buNone/>
              <a:defRPr sz="1400"/>
            </a:lvl2pPr>
            <a:lvl3pPr marL="634373" indent="0">
              <a:buNone/>
              <a:defRPr sz="1100"/>
            </a:lvl3pPr>
            <a:lvl4pPr marL="951561" indent="0">
              <a:buNone/>
              <a:defRPr sz="1000"/>
            </a:lvl4pPr>
            <a:lvl5pPr marL="1268750" indent="0">
              <a:buNone/>
              <a:defRPr sz="1000"/>
            </a:lvl5pPr>
            <a:lvl6pPr marL="1585936" indent="0">
              <a:buNone/>
              <a:defRPr sz="1000"/>
            </a:lvl6pPr>
            <a:lvl7pPr marL="1903126" indent="0">
              <a:buNone/>
              <a:defRPr sz="1000"/>
            </a:lvl7pPr>
            <a:lvl8pPr marL="2220314" indent="0">
              <a:buNone/>
              <a:defRPr sz="1000"/>
            </a:lvl8pPr>
            <a:lvl9pPr marL="2537501" indent="0">
              <a:buNone/>
              <a:defRPr sz="1000"/>
            </a:lvl9pPr>
          </a:lstStyle>
          <a:p>
            <a:pPr lvl="0"/>
            <a:r>
              <a:rPr lang="en-US"/>
              <a:t>Click to edit Master text styles</a:t>
            </a:r>
          </a:p>
        </p:txBody>
      </p:sp>
    </p:spTree>
    <p:extLst>
      <p:ext uri="{BB962C8B-B14F-4D97-AF65-F5344CB8AC3E}">
        <p14:creationId xmlns:p14="http://schemas.microsoft.com/office/powerpoint/2010/main" val="2176040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399" y="210716"/>
            <a:ext cx="6698708" cy="875932"/>
          </a:xfrm>
          <a:prstGeom prst="rect">
            <a:avLst/>
          </a:prstGeom>
        </p:spPr>
        <p:txBody>
          <a:bodyPr lIns="63437" tIns="31717" rIns="63437" bIns="31717"/>
          <a:lstStyle/>
          <a:p>
            <a:r>
              <a:rPr lang="en-US"/>
              <a:t>Click to edit Master title style</a:t>
            </a:r>
          </a:p>
        </p:txBody>
      </p:sp>
      <p:sp>
        <p:nvSpPr>
          <p:cNvPr id="3" name="Content Placeholder 2"/>
          <p:cNvSpPr>
            <a:spLocks noGrp="1"/>
          </p:cNvSpPr>
          <p:nvPr>
            <p:ph sz="half" idx="1"/>
          </p:nvPr>
        </p:nvSpPr>
        <p:spPr>
          <a:xfrm>
            <a:off x="372397" y="1225662"/>
            <a:ext cx="3296312" cy="3468429"/>
          </a:xfrm>
          <a:prstGeom prst="rect">
            <a:avLst/>
          </a:prstGeom>
        </p:spPr>
        <p:txBody>
          <a:bodyPr lIns="63437" tIns="31717" rIns="63437" bIns="31717"/>
          <a:lstStyle>
            <a:lvl1pPr>
              <a:defRPr sz="1800"/>
            </a:lvl1pPr>
            <a:lvl2pPr>
              <a:defRPr sz="17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74794" y="1225662"/>
            <a:ext cx="3296312" cy="3468429"/>
          </a:xfrm>
          <a:prstGeom prst="rect">
            <a:avLst/>
          </a:prstGeom>
        </p:spPr>
        <p:txBody>
          <a:bodyPr lIns="63437" tIns="31717" rIns="63437" bIns="31717"/>
          <a:lstStyle>
            <a:lvl1pPr>
              <a:defRPr sz="1800"/>
            </a:lvl1pPr>
            <a:lvl2pPr>
              <a:defRPr sz="17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7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2399" y="210716"/>
            <a:ext cx="6698708" cy="875932"/>
          </a:xfrm>
          <a:prstGeom prst="rect">
            <a:avLst/>
          </a:prstGeom>
        </p:spPr>
        <p:txBody>
          <a:bodyPr lIns="63437" tIns="31717" rIns="63437" bIns="31717"/>
          <a:lstStyle>
            <a:lvl1pPr>
              <a:defRPr/>
            </a:lvl1pPr>
          </a:lstStyle>
          <a:p>
            <a:r>
              <a:rPr lang="en-US"/>
              <a:t>Click to edit Master title style</a:t>
            </a:r>
          </a:p>
        </p:txBody>
      </p:sp>
      <p:sp>
        <p:nvSpPr>
          <p:cNvPr id="3" name="Text Placeholder 2"/>
          <p:cNvSpPr>
            <a:spLocks noGrp="1"/>
          </p:cNvSpPr>
          <p:nvPr>
            <p:ph type="body" idx="1"/>
          </p:nvPr>
        </p:nvSpPr>
        <p:spPr>
          <a:xfrm>
            <a:off x="372413" y="1176003"/>
            <a:ext cx="3288577" cy="489816"/>
          </a:xfrm>
          <a:prstGeom prst="rect">
            <a:avLst/>
          </a:prstGeom>
        </p:spPr>
        <p:txBody>
          <a:bodyPr lIns="63437" tIns="31717" rIns="63437" bIns="31717" anchor="b"/>
          <a:lstStyle>
            <a:lvl1pPr marL="0" indent="0">
              <a:buNone/>
              <a:defRPr sz="1700" b="1"/>
            </a:lvl1pPr>
            <a:lvl2pPr marL="317183" indent="0">
              <a:buNone/>
              <a:defRPr sz="1400" b="1"/>
            </a:lvl2pPr>
            <a:lvl3pPr marL="634373" indent="0">
              <a:buNone/>
              <a:defRPr sz="1400" b="1"/>
            </a:lvl3pPr>
            <a:lvl4pPr marL="951561" indent="0">
              <a:buNone/>
              <a:defRPr sz="1100" b="1"/>
            </a:lvl4pPr>
            <a:lvl5pPr marL="1268750" indent="0">
              <a:buNone/>
              <a:defRPr sz="1100" b="1"/>
            </a:lvl5pPr>
            <a:lvl6pPr marL="1585936" indent="0">
              <a:buNone/>
              <a:defRPr sz="1100" b="1"/>
            </a:lvl6pPr>
            <a:lvl7pPr marL="1903126" indent="0">
              <a:buNone/>
              <a:defRPr sz="1100" b="1"/>
            </a:lvl7pPr>
            <a:lvl8pPr marL="2220314" indent="0">
              <a:buNone/>
              <a:defRPr sz="1100" b="1"/>
            </a:lvl8pPr>
            <a:lvl9pPr marL="2537501" indent="0">
              <a:buNone/>
              <a:defRPr sz="1100" b="1"/>
            </a:lvl9pPr>
          </a:lstStyle>
          <a:p>
            <a:pPr lvl="0"/>
            <a:r>
              <a:rPr lang="en-US"/>
              <a:t>Click to edit Master text styles</a:t>
            </a:r>
          </a:p>
        </p:txBody>
      </p:sp>
      <p:sp>
        <p:nvSpPr>
          <p:cNvPr id="4" name="Content Placeholder 3"/>
          <p:cNvSpPr>
            <a:spLocks noGrp="1"/>
          </p:cNvSpPr>
          <p:nvPr>
            <p:ph sz="half" idx="2"/>
          </p:nvPr>
        </p:nvSpPr>
        <p:spPr>
          <a:xfrm>
            <a:off x="372413" y="1665819"/>
            <a:ext cx="3288577" cy="3028256"/>
          </a:xfrm>
          <a:prstGeom prst="rect">
            <a:avLst/>
          </a:prstGeom>
        </p:spPr>
        <p:txBody>
          <a:bodyPr lIns="63437" tIns="31717" rIns="63437" bIns="31717"/>
          <a:lstStyle>
            <a:lvl1pPr>
              <a:defRPr sz="1700"/>
            </a:lvl1pPr>
            <a:lvl2pPr>
              <a:defRPr sz="1400"/>
            </a:lvl2pPr>
            <a:lvl3pPr>
              <a:defRPr sz="14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81421" y="1176003"/>
            <a:ext cx="3289682" cy="489816"/>
          </a:xfrm>
          <a:prstGeom prst="rect">
            <a:avLst/>
          </a:prstGeom>
        </p:spPr>
        <p:txBody>
          <a:bodyPr lIns="63437" tIns="31717" rIns="63437" bIns="31717" anchor="b"/>
          <a:lstStyle>
            <a:lvl1pPr marL="0" indent="0">
              <a:buNone/>
              <a:defRPr sz="1700" b="1"/>
            </a:lvl1pPr>
            <a:lvl2pPr marL="317183" indent="0">
              <a:buNone/>
              <a:defRPr sz="1400" b="1"/>
            </a:lvl2pPr>
            <a:lvl3pPr marL="634373" indent="0">
              <a:buNone/>
              <a:defRPr sz="1400" b="1"/>
            </a:lvl3pPr>
            <a:lvl4pPr marL="951561" indent="0">
              <a:buNone/>
              <a:defRPr sz="1100" b="1"/>
            </a:lvl4pPr>
            <a:lvl5pPr marL="1268750" indent="0">
              <a:buNone/>
              <a:defRPr sz="1100" b="1"/>
            </a:lvl5pPr>
            <a:lvl6pPr marL="1585936" indent="0">
              <a:buNone/>
              <a:defRPr sz="1100" b="1"/>
            </a:lvl6pPr>
            <a:lvl7pPr marL="1903126" indent="0">
              <a:buNone/>
              <a:defRPr sz="1100" b="1"/>
            </a:lvl7pPr>
            <a:lvl8pPr marL="2220314" indent="0">
              <a:buNone/>
              <a:defRPr sz="1100" b="1"/>
            </a:lvl8pPr>
            <a:lvl9pPr marL="253750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781421" y="1665819"/>
            <a:ext cx="3289682" cy="3028256"/>
          </a:xfrm>
          <a:prstGeom prst="rect">
            <a:avLst/>
          </a:prstGeom>
        </p:spPr>
        <p:txBody>
          <a:bodyPr lIns="63437" tIns="31717" rIns="63437" bIns="31717"/>
          <a:lstStyle>
            <a:lvl1pPr>
              <a:defRPr sz="1700"/>
            </a:lvl1pPr>
            <a:lvl2pPr>
              <a:defRPr sz="1400"/>
            </a:lvl2pPr>
            <a:lvl3pPr>
              <a:defRPr sz="14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22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2399" y="210716"/>
            <a:ext cx="6698708" cy="875932"/>
          </a:xfrm>
          <a:prstGeom prst="rect">
            <a:avLst/>
          </a:prstGeom>
        </p:spPr>
        <p:txBody>
          <a:bodyPr lIns="63437" tIns="31717" rIns="63437" bIns="31717"/>
          <a:lstStyle/>
          <a:p>
            <a:r>
              <a:rPr lang="en-US"/>
              <a:t>Click to edit Master title style</a:t>
            </a:r>
          </a:p>
        </p:txBody>
      </p:sp>
    </p:spTree>
    <p:extLst>
      <p:ext uri="{BB962C8B-B14F-4D97-AF65-F5344CB8AC3E}">
        <p14:creationId xmlns:p14="http://schemas.microsoft.com/office/powerpoint/2010/main" val="515368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6806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72399" y="210716"/>
            <a:ext cx="6698708" cy="875932"/>
          </a:xfrm>
          <a:prstGeom prst="rect">
            <a:avLst/>
          </a:prstGeom>
        </p:spPr>
        <p:txBody>
          <a:bodyPr lIns="63437" tIns="31717" rIns="63437" bIns="31717"/>
          <a:lstStyle/>
          <a:p>
            <a:r>
              <a:rPr lang="en-US"/>
              <a:t>Click to edit Master title style</a:t>
            </a:r>
          </a:p>
        </p:txBody>
      </p:sp>
    </p:spTree>
    <p:extLst>
      <p:ext uri="{BB962C8B-B14F-4D97-AF65-F5344CB8AC3E}">
        <p14:creationId xmlns:p14="http://schemas.microsoft.com/office/powerpoint/2010/main" val="5648923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2400" y="210728"/>
            <a:ext cx="4918499" cy="4483363"/>
          </a:xfrm>
          <a:prstGeom prst="rect">
            <a:avLst/>
          </a:prstGeom>
        </p:spPr>
        <p:txBody>
          <a:bodyPr vert="eaVert" lIns="63437" tIns="31717" rIns="63437" bIns="3171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955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3"/>
          <p:cNvSpPr/>
          <p:nvPr userDrawn="1"/>
        </p:nvSpPr>
        <p:spPr>
          <a:xfrm>
            <a:off x="2807020" y="3684373"/>
            <a:ext cx="4954755" cy="187164"/>
          </a:xfrm>
          <a:prstGeom prst="rect">
            <a:avLst/>
          </a:prstGeom>
        </p:spPr>
        <p:txBody>
          <a:bodyPr wrap="none" lIns="63437" tIns="31717" rIns="63437" bIns="31717">
            <a:spAutoFit/>
          </a:bodyPr>
          <a:lstStyle/>
          <a:p>
            <a:pPr>
              <a:defRPr/>
            </a:pPr>
            <a:r>
              <a:rPr lang="en-GB" sz="800" dirty="0">
                <a:solidFill>
                  <a:srgbClr val="000000"/>
                </a:solidFill>
              </a:rPr>
              <a:t>P:\1156_Grays_Thurrock_Learning_Campus\1156_Documents\1156_Received\1156_Aedas_2009 03 27</a:t>
            </a:r>
          </a:p>
        </p:txBody>
      </p:sp>
      <p:sp>
        <p:nvSpPr>
          <p:cNvPr id="2" name="Title 1"/>
          <p:cNvSpPr>
            <a:spLocks noGrp="1"/>
          </p:cNvSpPr>
          <p:nvPr>
            <p:ph type="ctrTitle"/>
          </p:nvPr>
        </p:nvSpPr>
        <p:spPr>
          <a:xfrm>
            <a:off x="558043" y="1632722"/>
            <a:ext cx="6327416" cy="1126357"/>
          </a:xfrm>
          <a:prstGeom prst="rect">
            <a:avLst/>
          </a:prstGeom>
        </p:spPr>
        <p:txBody>
          <a:bodyPr lIns="63437" tIns="31717" rIns="63437" bIns="31717"/>
          <a:lstStyle/>
          <a:p>
            <a:r>
              <a:rPr lang="en-US"/>
              <a:t>Click to edit Master title style</a:t>
            </a:r>
          </a:p>
        </p:txBody>
      </p:sp>
      <p:sp>
        <p:nvSpPr>
          <p:cNvPr id="3" name="Subtitle 2"/>
          <p:cNvSpPr>
            <a:spLocks noGrp="1"/>
          </p:cNvSpPr>
          <p:nvPr>
            <p:ph type="subTitle" idx="1"/>
          </p:nvPr>
        </p:nvSpPr>
        <p:spPr>
          <a:xfrm>
            <a:off x="1116101" y="2977511"/>
            <a:ext cx="5211333" cy="1342582"/>
          </a:xfrm>
          <a:prstGeom prst="rect">
            <a:avLst/>
          </a:prstGeom>
        </p:spPr>
        <p:txBody>
          <a:bodyPr lIns="63437" tIns="31717" rIns="63437" bIns="31717"/>
          <a:lstStyle>
            <a:lvl1pPr marL="0" indent="0" algn="ctr">
              <a:buNone/>
              <a:defRPr/>
            </a:lvl1pPr>
            <a:lvl2pPr marL="317183" indent="0" algn="ctr">
              <a:buNone/>
              <a:defRPr/>
            </a:lvl2pPr>
            <a:lvl3pPr marL="634373" indent="0" algn="ctr">
              <a:buNone/>
              <a:defRPr/>
            </a:lvl3pPr>
            <a:lvl4pPr marL="951561" indent="0" algn="ctr">
              <a:buNone/>
              <a:defRPr/>
            </a:lvl4pPr>
            <a:lvl5pPr marL="1268750" indent="0" algn="ctr">
              <a:buNone/>
              <a:defRPr/>
            </a:lvl5pPr>
            <a:lvl6pPr marL="1585936" indent="0" algn="ctr">
              <a:buNone/>
              <a:defRPr/>
            </a:lvl6pPr>
            <a:lvl7pPr marL="1903126" indent="0" algn="ctr">
              <a:buNone/>
              <a:defRPr/>
            </a:lvl7pPr>
            <a:lvl8pPr marL="2220314" indent="0" algn="ctr">
              <a:buNone/>
              <a:defRPr/>
            </a:lvl8pPr>
            <a:lvl9pPr marL="2537501" indent="0" algn="ctr">
              <a:buNone/>
              <a:defRPr/>
            </a:lvl9pPr>
          </a:lstStyle>
          <a:p>
            <a:r>
              <a:rPr lang="en-US"/>
              <a:t>Click to edit Master subtitle style</a:t>
            </a:r>
          </a:p>
        </p:txBody>
      </p:sp>
    </p:spTree>
    <p:extLst>
      <p:ext uri="{BB962C8B-B14F-4D97-AF65-F5344CB8AC3E}">
        <p14:creationId xmlns:p14="http://schemas.microsoft.com/office/powerpoint/2010/main" val="1285162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p>
        </p:txBody>
      </p:sp>
    </p:spTree>
    <p:extLst>
      <p:ext uri="{BB962C8B-B14F-4D97-AF65-F5344CB8AC3E}">
        <p14:creationId xmlns:p14="http://schemas.microsoft.com/office/powerpoint/2010/main" val="39956624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189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extLst>
      <p:ext uri="{BB962C8B-B14F-4D97-AF65-F5344CB8AC3E}">
        <p14:creationId xmlns:p14="http://schemas.microsoft.com/office/powerpoint/2010/main" val="338176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614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53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p>
        </p:txBody>
      </p:sp>
    </p:spTree>
    <p:extLst>
      <p:ext uri="{BB962C8B-B14F-4D97-AF65-F5344CB8AC3E}">
        <p14:creationId xmlns:p14="http://schemas.microsoft.com/office/powerpoint/2010/main" val="41596708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69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extLst>
      <p:ext uri="{BB962C8B-B14F-4D97-AF65-F5344CB8AC3E}">
        <p14:creationId xmlns:p14="http://schemas.microsoft.com/office/powerpoint/2010/main" val="3231638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US"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extLst>
      <p:ext uri="{BB962C8B-B14F-4D97-AF65-F5344CB8AC3E}">
        <p14:creationId xmlns:p14="http://schemas.microsoft.com/office/powerpoint/2010/main" val="3368574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480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540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3" y="2349500"/>
            <a:ext cx="9090025" cy="1620838"/>
          </a:xfrm>
          <a:prstGeom prst="rect">
            <a:avLst/>
          </a:prstGeom>
        </p:spPr>
        <p:txBody>
          <a:bodyPr lIns="91232" tIns="45617" rIns="91232" bIns="45617"/>
          <a:lstStyle/>
          <a:p>
            <a:r>
              <a:rPr lang="en-US"/>
              <a:t>Click to edit Master title style</a:t>
            </a:r>
          </a:p>
        </p:txBody>
      </p:sp>
      <p:sp>
        <p:nvSpPr>
          <p:cNvPr id="3" name="Subtitle 2"/>
          <p:cNvSpPr>
            <a:spLocks noGrp="1"/>
          </p:cNvSpPr>
          <p:nvPr>
            <p:ph type="subTitle" idx="1"/>
          </p:nvPr>
        </p:nvSpPr>
        <p:spPr>
          <a:xfrm>
            <a:off x="1603375" y="4284669"/>
            <a:ext cx="7486650" cy="1931986"/>
          </a:xfrm>
          <a:prstGeom prst="rect">
            <a:avLst/>
          </a:prstGeom>
        </p:spPr>
        <p:txBody>
          <a:bodyPr lIns="91232" tIns="45617" rIns="91232" bIns="45617"/>
          <a:lstStyle>
            <a:lvl1pPr marL="0" indent="0" algn="ctr">
              <a:buNone/>
              <a:defRPr/>
            </a:lvl1pPr>
            <a:lvl2pPr marL="456150" indent="0" algn="ctr">
              <a:buNone/>
              <a:defRPr/>
            </a:lvl2pPr>
            <a:lvl3pPr marL="912296" indent="0" algn="ctr">
              <a:buNone/>
              <a:defRPr/>
            </a:lvl3pPr>
            <a:lvl4pPr marL="1368456" indent="0" algn="ctr">
              <a:buNone/>
              <a:defRPr/>
            </a:lvl4pPr>
            <a:lvl5pPr marL="1824608" indent="0" algn="ctr">
              <a:buNone/>
              <a:defRPr/>
            </a:lvl5pPr>
            <a:lvl6pPr marL="2280762" indent="0" algn="ctr">
              <a:buNone/>
              <a:defRPr/>
            </a:lvl6pPr>
            <a:lvl7pPr marL="2736915" indent="0" algn="ctr">
              <a:buNone/>
              <a:defRPr/>
            </a:lvl7pPr>
            <a:lvl8pPr marL="3193067" indent="0" algn="ctr">
              <a:buNone/>
              <a:defRPr/>
            </a:lvl8pPr>
            <a:lvl9pPr marL="3649218" indent="0" algn="ctr">
              <a:buNone/>
              <a:defRPr/>
            </a:lvl9pPr>
          </a:lstStyle>
          <a:p>
            <a:r>
              <a:rPr lang="en-US"/>
              <a:t>Click to edit Master subtitle style</a:t>
            </a:r>
          </a:p>
        </p:txBody>
      </p:sp>
    </p:spTree>
    <p:extLst>
      <p:ext uri="{BB962C8B-B14F-4D97-AF65-F5344CB8AC3E}">
        <p14:creationId xmlns:p14="http://schemas.microsoft.com/office/powerpoint/2010/main" val="11758654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3" y="303219"/>
            <a:ext cx="9623425" cy="1260475"/>
          </a:xfrm>
          <a:prstGeom prst="rect">
            <a:avLst/>
          </a:prstGeom>
        </p:spPr>
        <p:txBody>
          <a:bodyPr lIns="91232" tIns="45617" rIns="91232" bIns="45617"/>
          <a:lstStyle/>
          <a:p>
            <a:r>
              <a:rPr lang="en-US"/>
              <a:t>Click to edit Master title style</a:t>
            </a:r>
          </a:p>
        </p:txBody>
      </p:sp>
      <p:sp>
        <p:nvSpPr>
          <p:cNvPr id="3" name="Content Placeholder 2"/>
          <p:cNvSpPr>
            <a:spLocks noGrp="1"/>
          </p:cNvSpPr>
          <p:nvPr>
            <p:ph idx="1"/>
          </p:nvPr>
        </p:nvSpPr>
        <p:spPr>
          <a:xfrm>
            <a:off x="535003" y="1763713"/>
            <a:ext cx="9623425" cy="4991100"/>
          </a:xfrm>
          <a:prstGeom prst="rect">
            <a:avLst/>
          </a:prstGeom>
        </p:spPr>
        <p:txBody>
          <a:bodyPr lIns="91232" tIns="45617" rIns="91232" bIns="4561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004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5" y="4859352"/>
            <a:ext cx="9090025" cy="1501775"/>
          </a:xfrm>
          <a:prstGeom prst="rect">
            <a:avLst/>
          </a:prstGeom>
        </p:spPr>
        <p:txBody>
          <a:bodyPr lIns="91232" tIns="45617" rIns="91232" bIns="45617"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44565" y="3205166"/>
            <a:ext cx="9090025" cy="1654175"/>
          </a:xfrm>
          <a:prstGeom prst="rect">
            <a:avLst/>
          </a:prstGeom>
        </p:spPr>
        <p:txBody>
          <a:bodyPr lIns="91232" tIns="45617" rIns="91232" bIns="45617" anchor="b"/>
          <a:lstStyle>
            <a:lvl1pPr marL="0" indent="0">
              <a:buNone/>
              <a:defRPr sz="2100"/>
            </a:lvl1pPr>
            <a:lvl2pPr marL="456150" indent="0">
              <a:buNone/>
              <a:defRPr sz="1800"/>
            </a:lvl2pPr>
            <a:lvl3pPr marL="912296" indent="0">
              <a:buNone/>
              <a:defRPr sz="1600"/>
            </a:lvl3pPr>
            <a:lvl4pPr marL="1368456" indent="0">
              <a:buNone/>
              <a:defRPr sz="1400"/>
            </a:lvl4pPr>
            <a:lvl5pPr marL="1824608" indent="0">
              <a:buNone/>
              <a:defRPr sz="1400"/>
            </a:lvl5pPr>
            <a:lvl6pPr marL="2280762" indent="0">
              <a:buNone/>
              <a:defRPr sz="1400"/>
            </a:lvl6pPr>
            <a:lvl7pPr marL="2736915" indent="0">
              <a:buNone/>
              <a:defRPr sz="1400"/>
            </a:lvl7pPr>
            <a:lvl8pPr marL="3193067" indent="0">
              <a:buNone/>
              <a:defRPr sz="1400"/>
            </a:lvl8pPr>
            <a:lvl9pPr marL="3649218" indent="0">
              <a:buNone/>
              <a:defRPr sz="1400"/>
            </a:lvl9pPr>
          </a:lstStyle>
          <a:p>
            <a:pPr lvl="0"/>
            <a:r>
              <a:rPr lang="en-US"/>
              <a:t>Click to edit Master text styles</a:t>
            </a:r>
          </a:p>
        </p:txBody>
      </p:sp>
    </p:spTree>
    <p:extLst>
      <p:ext uri="{BB962C8B-B14F-4D97-AF65-F5344CB8AC3E}">
        <p14:creationId xmlns:p14="http://schemas.microsoft.com/office/powerpoint/2010/main" val="14028600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3" y="303219"/>
            <a:ext cx="9623425" cy="1260475"/>
          </a:xfrm>
          <a:prstGeom prst="rect">
            <a:avLst/>
          </a:prstGeom>
        </p:spPr>
        <p:txBody>
          <a:bodyPr lIns="91232" tIns="45617" rIns="91232" bIns="45617"/>
          <a:lstStyle/>
          <a:p>
            <a:r>
              <a:rPr lang="en-US"/>
              <a:t>Click to edit Master title style</a:t>
            </a:r>
          </a:p>
        </p:txBody>
      </p:sp>
      <p:sp>
        <p:nvSpPr>
          <p:cNvPr id="3" name="Content Placeholder 2"/>
          <p:cNvSpPr>
            <a:spLocks noGrp="1"/>
          </p:cNvSpPr>
          <p:nvPr>
            <p:ph sz="half" idx="1"/>
          </p:nvPr>
        </p:nvSpPr>
        <p:spPr>
          <a:xfrm>
            <a:off x="534991" y="1763713"/>
            <a:ext cx="4735512" cy="4991100"/>
          </a:xfrm>
          <a:prstGeom prst="rect">
            <a:avLst/>
          </a:prstGeom>
        </p:spPr>
        <p:txBody>
          <a:bodyPr lIns="91232" tIns="45617" rIns="91232" bIns="45617"/>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22900" y="1763713"/>
            <a:ext cx="4735513" cy="4991100"/>
          </a:xfrm>
          <a:prstGeom prst="rect">
            <a:avLst/>
          </a:prstGeom>
        </p:spPr>
        <p:txBody>
          <a:bodyPr lIns="91232" tIns="45617" rIns="91232" bIns="45617"/>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24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3" y="303219"/>
            <a:ext cx="9623425" cy="1260475"/>
          </a:xfrm>
          <a:prstGeom prst="rect">
            <a:avLst/>
          </a:prstGeom>
        </p:spPr>
        <p:txBody>
          <a:bodyPr lIns="91232" tIns="45617" rIns="91232" bIns="45617"/>
          <a:lstStyle>
            <a:lvl1pPr>
              <a:defRPr/>
            </a:lvl1pPr>
          </a:lstStyle>
          <a:p>
            <a:r>
              <a:rPr lang="en-US"/>
              <a:t>Click to edit Master title style</a:t>
            </a:r>
          </a:p>
        </p:txBody>
      </p:sp>
      <p:sp>
        <p:nvSpPr>
          <p:cNvPr id="3" name="Text Placeholder 2"/>
          <p:cNvSpPr>
            <a:spLocks noGrp="1"/>
          </p:cNvSpPr>
          <p:nvPr>
            <p:ph type="body" idx="1"/>
          </p:nvPr>
        </p:nvSpPr>
        <p:spPr>
          <a:xfrm>
            <a:off x="534991" y="1692277"/>
            <a:ext cx="4724400" cy="704850"/>
          </a:xfrm>
          <a:prstGeom prst="rect">
            <a:avLst/>
          </a:prstGeom>
        </p:spPr>
        <p:txBody>
          <a:bodyPr lIns="91232" tIns="45617" rIns="91232" bIns="45617" anchor="b"/>
          <a:lstStyle>
            <a:lvl1pPr marL="0" indent="0">
              <a:buNone/>
              <a:defRPr sz="2400" b="1"/>
            </a:lvl1pPr>
            <a:lvl2pPr marL="456150" indent="0">
              <a:buNone/>
              <a:defRPr sz="2100" b="1"/>
            </a:lvl2pPr>
            <a:lvl3pPr marL="912296" indent="0">
              <a:buNone/>
              <a:defRPr sz="1800" b="1"/>
            </a:lvl3pPr>
            <a:lvl4pPr marL="1368456" indent="0">
              <a:buNone/>
              <a:defRPr sz="1600" b="1"/>
            </a:lvl4pPr>
            <a:lvl5pPr marL="1824608" indent="0">
              <a:buNone/>
              <a:defRPr sz="1600" b="1"/>
            </a:lvl5pPr>
            <a:lvl6pPr marL="2280762" indent="0">
              <a:buNone/>
              <a:defRPr sz="1600" b="1"/>
            </a:lvl6pPr>
            <a:lvl7pPr marL="2736915" indent="0">
              <a:buNone/>
              <a:defRPr sz="1600" b="1"/>
            </a:lvl7pPr>
            <a:lvl8pPr marL="3193067" indent="0">
              <a:buNone/>
              <a:defRPr sz="1600" b="1"/>
            </a:lvl8pPr>
            <a:lvl9pPr marL="3649218"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32" tIns="45617" rIns="91232" bIns="45617"/>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32429" y="1692277"/>
            <a:ext cx="4725988" cy="704850"/>
          </a:xfrm>
          <a:prstGeom prst="rect">
            <a:avLst/>
          </a:prstGeom>
        </p:spPr>
        <p:txBody>
          <a:bodyPr lIns="91232" tIns="45617" rIns="91232" bIns="45617" anchor="b"/>
          <a:lstStyle>
            <a:lvl1pPr marL="0" indent="0">
              <a:buNone/>
              <a:defRPr sz="2400" b="1"/>
            </a:lvl1pPr>
            <a:lvl2pPr marL="456150" indent="0">
              <a:buNone/>
              <a:defRPr sz="2100" b="1"/>
            </a:lvl2pPr>
            <a:lvl3pPr marL="912296" indent="0">
              <a:buNone/>
              <a:defRPr sz="1800" b="1"/>
            </a:lvl3pPr>
            <a:lvl4pPr marL="1368456" indent="0">
              <a:buNone/>
              <a:defRPr sz="1600" b="1"/>
            </a:lvl4pPr>
            <a:lvl5pPr marL="1824608" indent="0">
              <a:buNone/>
              <a:defRPr sz="1600" b="1"/>
            </a:lvl5pPr>
            <a:lvl6pPr marL="2280762" indent="0">
              <a:buNone/>
              <a:defRPr sz="1600" b="1"/>
            </a:lvl6pPr>
            <a:lvl7pPr marL="2736915" indent="0">
              <a:buNone/>
              <a:defRPr sz="1600" b="1"/>
            </a:lvl7pPr>
            <a:lvl8pPr marL="3193067" indent="0">
              <a:buNone/>
              <a:defRPr sz="1600" b="1"/>
            </a:lvl8pPr>
            <a:lvl9pPr marL="36492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32" tIns="45617" rIns="91232" bIns="45617"/>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2579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3" y="303219"/>
            <a:ext cx="9623425" cy="1260475"/>
          </a:xfrm>
          <a:prstGeom prst="rect">
            <a:avLst/>
          </a:prstGeom>
        </p:spPr>
        <p:txBody>
          <a:bodyPr lIns="91232" tIns="45617" rIns="91232" bIns="45617"/>
          <a:lstStyle/>
          <a:p>
            <a:r>
              <a:rPr lang="en-US"/>
              <a:t>Click to edit Master title style</a:t>
            </a:r>
          </a:p>
        </p:txBody>
      </p:sp>
    </p:spTree>
    <p:extLst>
      <p:ext uri="{BB962C8B-B14F-4D97-AF65-F5344CB8AC3E}">
        <p14:creationId xmlns:p14="http://schemas.microsoft.com/office/powerpoint/2010/main" val="14113685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9321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2" y="301630"/>
            <a:ext cx="3517901" cy="1281113"/>
          </a:xfrm>
          <a:prstGeom prst="rect">
            <a:avLst/>
          </a:prstGeom>
        </p:spPr>
        <p:txBody>
          <a:bodyPr lIns="91232" tIns="45617" rIns="91232" bIns="45617" anchor="b"/>
          <a:lstStyle>
            <a:lvl1pPr algn="l">
              <a:defRPr sz="2100" b="1"/>
            </a:lvl1pPr>
          </a:lstStyle>
          <a:p>
            <a:r>
              <a:rPr lang="en-US"/>
              <a:t>Click to edit Master title style</a:t>
            </a:r>
          </a:p>
        </p:txBody>
      </p:sp>
      <p:sp>
        <p:nvSpPr>
          <p:cNvPr id="3" name="Content Placeholder 2"/>
          <p:cNvSpPr>
            <a:spLocks noGrp="1"/>
          </p:cNvSpPr>
          <p:nvPr>
            <p:ph idx="1"/>
          </p:nvPr>
        </p:nvSpPr>
        <p:spPr>
          <a:xfrm>
            <a:off x="4181479" y="301625"/>
            <a:ext cx="5976938" cy="6453188"/>
          </a:xfrm>
          <a:prstGeom prst="rect">
            <a:avLst/>
          </a:prstGeom>
        </p:spPr>
        <p:txBody>
          <a:bodyPr lIns="91232" tIns="45617" rIns="91232" bIns="45617"/>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002" y="1582752"/>
            <a:ext cx="3517901" cy="5172075"/>
          </a:xfrm>
          <a:prstGeom prst="rect">
            <a:avLst/>
          </a:prstGeom>
        </p:spPr>
        <p:txBody>
          <a:bodyPr lIns="91232" tIns="45617" rIns="91232" bIns="45617"/>
          <a:lstStyle>
            <a:lvl1pPr marL="0" indent="0">
              <a:buNone/>
              <a:defRPr sz="1400"/>
            </a:lvl1pPr>
            <a:lvl2pPr marL="456150" indent="0">
              <a:buNone/>
              <a:defRPr sz="1300"/>
            </a:lvl2pPr>
            <a:lvl3pPr marL="912296" indent="0">
              <a:buNone/>
              <a:defRPr sz="1000"/>
            </a:lvl3pPr>
            <a:lvl4pPr marL="1368456" indent="0">
              <a:buNone/>
              <a:defRPr sz="900"/>
            </a:lvl4pPr>
            <a:lvl5pPr marL="1824608" indent="0">
              <a:buNone/>
              <a:defRPr sz="900"/>
            </a:lvl5pPr>
            <a:lvl6pPr marL="2280762" indent="0">
              <a:buNone/>
              <a:defRPr sz="900"/>
            </a:lvl6pPr>
            <a:lvl7pPr marL="2736915" indent="0">
              <a:buNone/>
              <a:defRPr sz="900"/>
            </a:lvl7pPr>
            <a:lvl8pPr marL="3193067" indent="0">
              <a:buNone/>
              <a:defRPr sz="900"/>
            </a:lvl8pPr>
            <a:lvl9pPr marL="3649218" indent="0">
              <a:buNone/>
              <a:defRPr sz="900"/>
            </a:lvl9pPr>
          </a:lstStyle>
          <a:p>
            <a:pPr lvl="0"/>
            <a:r>
              <a:rPr lang="en-US"/>
              <a:t>Click to edit Master text styles</a:t>
            </a:r>
          </a:p>
        </p:txBody>
      </p:sp>
    </p:spTree>
    <p:extLst>
      <p:ext uri="{BB962C8B-B14F-4D97-AF65-F5344CB8AC3E}">
        <p14:creationId xmlns:p14="http://schemas.microsoft.com/office/powerpoint/2010/main" val="20760231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5" y="5292725"/>
            <a:ext cx="6416675" cy="625475"/>
          </a:xfrm>
          <a:prstGeom prst="rect">
            <a:avLst/>
          </a:prstGeom>
        </p:spPr>
        <p:txBody>
          <a:bodyPr lIns="91232" tIns="45617" rIns="91232" bIns="45617"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2095515" y="676275"/>
            <a:ext cx="6416675" cy="4535488"/>
          </a:xfrm>
          <a:prstGeom prst="rect">
            <a:avLst/>
          </a:prstGeom>
        </p:spPr>
        <p:txBody>
          <a:bodyPr lIns="91232" tIns="45617" rIns="91232" bIns="45617"/>
          <a:lstStyle>
            <a:lvl1pPr marL="0" indent="0">
              <a:buNone/>
              <a:defRPr sz="3200"/>
            </a:lvl1pPr>
            <a:lvl2pPr marL="456150" indent="0">
              <a:buNone/>
              <a:defRPr sz="2900"/>
            </a:lvl2pPr>
            <a:lvl3pPr marL="912296" indent="0">
              <a:buNone/>
              <a:defRPr sz="2400"/>
            </a:lvl3pPr>
            <a:lvl4pPr marL="1368456" indent="0">
              <a:buNone/>
              <a:defRPr sz="2100"/>
            </a:lvl4pPr>
            <a:lvl5pPr marL="1824608" indent="0">
              <a:buNone/>
              <a:defRPr sz="2100"/>
            </a:lvl5pPr>
            <a:lvl6pPr marL="2280762" indent="0">
              <a:buNone/>
              <a:defRPr sz="2100"/>
            </a:lvl6pPr>
            <a:lvl7pPr marL="2736915" indent="0">
              <a:buNone/>
              <a:defRPr sz="2100"/>
            </a:lvl7pPr>
            <a:lvl8pPr marL="3193067" indent="0">
              <a:buNone/>
              <a:defRPr sz="2100"/>
            </a:lvl8pPr>
            <a:lvl9pPr marL="3649218" indent="0">
              <a:buNone/>
              <a:defRPr sz="2100"/>
            </a:lvl9pPr>
          </a:lstStyle>
          <a:p>
            <a:pPr lvl="0"/>
            <a:endParaRPr lang="en-US" noProof="0" dirty="0"/>
          </a:p>
        </p:txBody>
      </p:sp>
      <p:sp>
        <p:nvSpPr>
          <p:cNvPr id="4" name="Text Placeholder 3"/>
          <p:cNvSpPr>
            <a:spLocks noGrp="1"/>
          </p:cNvSpPr>
          <p:nvPr>
            <p:ph type="body" sz="half" idx="2"/>
          </p:nvPr>
        </p:nvSpPr>
        <p:spPr>
          <a:xfrm>
            <a:off x="2095515" y="5918201"/>
            <a:ext cx="6416675" cy="887413"/>
          </a:xfrm>
          <a:prstGeom prst="rect">
            <a:avLst/>
          </a:prstGeom>
        </p:spPr>
        <p:txBody>
          <a:bodyPr lIns="91232" tIns="45617" rIns="91232" bIns="45617"/>
          <a:lstStyle>
            <a:lvl1pPr marL="0" indent="0">
              <a:buNone/>
              <a:defRPr sz="1400"/>
            </a:lvl1pPr>
            <a:lvl2pPr marL="456150" indent="0">
              <a:buNone/>
              <a:defRPr sz="1300"/>
            </a:lvl2pPr>
            <a:lvl3pPr marL="912296" indent="0">
              <a:buNone/>
              <a:defRPr sz="1000"/>
            </a:lvl3pPr>
            <a:lvl4pPr marL="1368456" indent="0">
              <a:buNone/>
              <a:defRPr sz="900"/>
            </a:lvl4pPr>
            <a:lvl5pPr marL="1824608" indent="0">
              <a:buNone/>
              <a:defRPr sz="900"/>
            </a:lvl5pPr>
            <a:lvl6pPr marL="2280762" indent="0">
              <a:buNone/>
              <a:defRPr sz="900"/>
            </a:lvl6pPr>
            <a:lvl7pPr marL="2736915" indent="0">
              <a:buNone/>
              <a:defRPr sz="900"/>
            </a:lvl7pPr>
            <a:lvl8pPr marL="3193067" indent="0">
              <a:buNone/>
              <a:defRPr sz="900"/>
            </a:lvl8pPr>
            <a:lvl9pPr marL="3649218" indent="0">
              <a:buNone/>
              <a:defRPr sz="900"/>
            </a:lvl9pPr>
          </a:lstStyle>
          <a:p>
            <a:pPr lvl="0"/>
            <a:r>
              <a:rPr lang="en-US"/>
              <a:t>Click to edit Master text styles</a:t>
            </a:r>
          </a:p>
        </p:txBody>
      </p:sp>
    </p:spTree>
    <p:extLst>
      <p:ext uri="{BB962C8B-B14F-4D97-AF65-F5344CB8AC3E}">
        <p14:creationId xmlns:p14="http://schemas.microsoft.com/office/powerpoint/2010/main" val="3757257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3" y="303219"/>
            <a:ext cx="9623425" cy="1260475"/>
          </a:xfrm>
          <a:prstGeom prst="rect">
            <a:avLst/>
          </a:prstGeom>
        </p:spPr>
        <p:txBody>
          <a:bodyPr lIns="91232" tIns="45617" rIns="91232" bIns="45617"/>
          <a:lstStyle/>
          <a:p>
            <a:r>
              <a:rPr lang="en-US"/>
              <a:t>Click to edit Master title style</a:t>
            </a:r>
          </a:p>
        </p:txBody>
      </p:sp>
      <p:sp>
        <p:nvSpPr>
          <p:cNvPr id="3" name="Vertical Text Placeholder 2"/>
          <p:cNvSpPr>
            <a:spLocks noGrp="1"/>
          </p:cNvSpPr>
          <p:nvPr>
            <p:ph type="body" orient="vert" idx="1"/>
          </p:nvPr>
        </p:nvSpPr>
        <p:spPr>
          <a:xfrm>
            <a:off x="535003" y="1763713"/>
            <a:ext cx="9623425" cy="4991100"/>
          </a:xfrm>
          <a:prstGeom prst="rect">
            <a:avLst/>
          </a:prstGeom>
        </p:spPr>
        <p:txBody>
          <a:bodyPr vert="eaVert" lIns="91232" tIns="45617" rIns="91232" bIns="4561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207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32" tIns="45617" rIns="91232" bIns="45617"/>
          <a:lstStyle/>
          <a:p>
            <a:r>
              <a:rPr lang="en-US"/>
              <a:t>Click to edit Master title style</a:t>
            </a:r>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32" tIns="45617" rIns="91232" bIns="4561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5479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903"/>
            <a:ext cx="9089390" cy="1620771"/>
          </a:xfrm>
          <a:prstGeom prst="rect">
            <a:avLst/>
          </a:prstGeom>
        </p:spPr>
        <p:txBody>
          <a:bodyPr lIns="104141" tIns="52071" rIns="104141" bIns="52071"/>
          <a:lstStyle/>
          <a:p>
            <a:r>
              <a:rPr lang="en-US"/>
              <a:t>Click to edit Master title style</a:t>
            </a:r>
          </a:p>
        </p:txBody>
      </p:sp>
      <p:sp>
        <p:nvSpPr>
          <p:cNvPr id="3" name="Subtitle 2"/>
          <p:cNvSpPr>
            <a:spLocks noGrp="1"/>
          </p:cNvSpPr>
          <p:nvPr>
            <p:ph type="subTitle" idx="1"/>
          </p:nvPr>
        </p:nvSpPr>
        <p:spPr>
          <a:xfrm>
            <a:off x="1604010" y="4284720"/>
            <a:ext cx="7485380" cy="1932323"/>
          </a:xfrm>
          <a:prstGeom prst="rect">
            <a:avLst/>
          </a:prstGeom>
        </p:spPr>
        <p:txBody>
          <a:bodyPr lIns="104141" tIns="52071" rIns="104141" bIns="52071"/>
          <a:lstStyle>
            <a:lvl1pPr marL="0" indent="0" algn="ctr">
              <a:buNone/>
              <a:defRPr/>
            </a:lvl1pPr>
            <a:lvl2pPr marL="520700" indent="0" algn="ctr">
              <a:buNone/>
              <a:defRPr/>
            </a:lvl2pPr>
            <a:lvl3pPr marL="1041401" indent="0" algn="ctr">
              <a:buNone/>
              <a:defRPr/>
            </a:lvl3pPr>
            <a:lvl4pPr marL="1562101" indent="0" algn="ctr">
              <a:buNone/>
              <a:defRPr/>
            </a:lvl4pPr>
            <a:lvl5pPr marL="2082803" indent="0" algn="ctr">
              <a:buNone/>
              <a:defRPr/>
            </a:lvl5pPr>
            <a:lvl6pPr marL="2603501" indent="0" algn="ctr">
              <a:buNone/>
              <a:defRPr/>
            </a:lvl6pPr>
            <a:lvl7pPr marL="3124204" indent="0" algn="ctr">
              <a:buNone/>
              <a:defRPr/>
            </a:lvl7pPr>
            <a:lvl8pPr marL="3644904" indent="0" algn="ctr">
              <a:buNone/>
              <a:defRPr/>
            </a:lvl8pPr>
            <a:lvl9pPr marL="4165601" indent="0" algn="ctr">
              <a:buNone/>
              <a:defRPr/>
            </a:lvl9pPr>
          </a:lstStyle>
          <a:p>
            <a:r>
              <a:rPr lang="en-US"/>
              <a:t>Click to edit Master subtitle style</a:t>
            </a:r>
          </a:p>
        </p:txBody>
      </p:sp>
    </p:spTree>
    <p:extLst>
      <p:ext uri="{BB962C8B-B14F-4D97-AF65-F5344CB8AC3E}">
        <p14:creationId xmlns:p14="http://schemas.microsoft.com/office/powerpoint/2010/main" val="156331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
        <p:nvSpPr>
          <p:cNvPr id="3" name="Content Placeholder 2"/>
          <p:cNvSpPr>
            <a:spLocks noGrp="1"/>
          </p:cNvSpPr>
          <p:nvPr>
            <p:ph idx="1"/>
          </p:nvPr>
        </p:nvSpPr>
        <p:spPr>
          <a:xfrm>
            <a:off x="534670" y="1764295"/>
            <a:ext cx="9624060" cy="4990084"/>
          </a:xfrm>
          <a:prstGeom prst="rect">
            <a:avLst/>
          </a:prstGeom>
        </p:spPr>
        <p:txBody>
          <a:bodyPr lIns="104141" tIns="52071" rIns="104141" bIns="5207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2209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705" y="4858822"/>
            <a:ext cx="9089390" cy="1501751"/>
          </a:xfrm>
          <a:prstGeom prst="rect">
            <a:avLst/>
          </a:prstGeom>
        </p:spPr>
        <p:txBody>
          <a:bodyPr lIns="104141" tIns="52071" rIns="104141" bIns="52071"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44705" y="3204786"/>
            <a:ext cx="9089390" cy="1654026"/>
          </a:xfrm>
          <a:prstGeom prst="rect">
            <a:avLst/>
          </a:prstGeom>
        </p:spPr>
        <p:txBody>
          <a:bodyPr lIns="104141" tIns="52071" rIns="104141" bIns="52071" anchor="b"/>
          <a:lstStyle>
            <a:lvl1pPr marL="0" indent="0">
              <a:buNone/>
              <a:defRPr sz="2300"/>
            </a:lvl1pPr>
            <a:lvl2pPr marL="520700" indent="0">
              <a:buNone/>
              <a:defRPr sz="2100"/>
            </a:lvl2pPr>
            <a:lvl3pPr marL="1041401" indent="0">
              <a:buNone/>
              <a:defRPr sz="1800"/>
            </a:lvl3pPr>
            <a:lvl4pPr marL="1562101" indent="0">
              <a:buNone/>
              <a:defRPr sz="1600"/>
            </a:lvl4pPr>
            <a:lvl5pPr marL="2082803" indent="0">
              <a:buNone/>
              <a:defRPr sz="1600"/>
            </a:lvl5pPr>
            <a:lvl6pPr marL="2603501" indent="0">
              <a:buNone/>
              <a:defRPr sz="1600"/>
            </a:lvl6pPr>
            <a:lvl7pPr marL="3124204" indent="0">
              <a:buNone/>
              <a:defRPr sz="1600"/>
            </a:lvl7pPr>
            <a:lvl8pPr marL="3644904" indent="0">
              <a:buNone/>
              <a:defRPr sz="1600"/>
            </a:lvl8pPr>
            <a:lvl9pPr marL="4165601" indent="0">
              <a:buNone/>
              <a:defRPr sz="1600"/>
            </a:lvl9pPr>
          </a:lstStyle>
          <a:p>
            <a:pPr lvl="0"/>
            <a:r>
              <a:rPr lang="en-US"/>
              <a:t>Click to edit Master text styles</a:t>
            </a:r>
          </a:p>
        </p:txBody>
      </p:sp>
    </p:spTree>
    <p:extLst>
      <p:ext uri="{BB962C8B-B14F-4D97-AF65-F5344CB8AC3E}">
        <p14:creationId xmlns:p14="http://schemas.microsoft.com/office/powerpoint/2010/main" val="881760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
        <p:nvSpPr>
          <p:cNvPr id="3" name="Content Placeholder 2"/>
          <p:cNvSpPr>
            <a:spLocks noGrp="1"/>
          </p:cNvSpPr>
          <p:nvPr>
            <p:ph sz="half" idx="1"/>
          </p:nvPr>
        </p:nvSpPr>
        <p:spPr>
          <a:xfrm>
            <a:off x="534670" y="1764295"/>
            <a:ext cx="4722918" cy="4990084"/>
          </a:xfrm>
          <a:prstGeom prst="rect">
            <a:avLst/>
          </a:prstGeom>
        </p:spPr>
        <p:txBody>
          <a:bodyPr lIns="104141" tIns="52071" rIns="104141" bIns="52071"/>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35812" y="1764295"/>
            <a:ext cx="4722918" cy="4990084"/>
          </a:xfrm>
          <a:prstGeom prst="rect">
            <a:avLst/>
          </a:prstGeom>
        </p:spPr>
        <p:txBody>
          <a:bodyPr lIns="104141" tIns="52071" rIns="104141" bIns="52071"/>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6601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lvl1pPr>
              <a:defRPr/>
            </a:lvl1pPr>
          </a:lstStyle>
          <a:p>
            <a:r>
              <a:rPr lang="en-US"/>
              <a:t>Click to edit Master title style</a:t>
            </a:r>
          </a:p>
        </p:txBody>
      </p:sp>
      <p:sp>
        <p:nvSpPr>
          <p:cNvPr id="3" name="Text Placeholder 2"/>
          <p:cNvSpPr>
            <a:spLocks noGrp="1"/>
          </p:cNvSpPr>
          <p:nvPr>
            <p:ph type="body" idx="1"/>
          </p:nvPr>
        </p:nvSpPr>
        <p:spPr>
          <a:xfrm>
            <a:off x="534670" y="1692533"/>
            <a:ext cx="4724775" cy="705367"/>
          </a:xfrm>
          <a:prstGeom prst="rect">
            <a:avLst/>
          </a:prstGeom>
        </p:spPr>
        <p:txBody>
          <a:bodyPr lIns="104141" tIns="52071" rIns="104141" bIns="52071" anchor="b"/>
          <a:lstStyle>
            <a:lvl1pPr marL="0" indent="0">
              <a:buNone/>
              <a:defRPr sz="2700" b="1"/>
            </a:lvl1pPr>
            <a:lvl2pPr marL="520700" indent="0">
              <a:buNone/>
              <a:defRPr sz="2300" b="1"/>
            </a:lvl2pPr>
            <a:lvl3pPr marL="1041401" indent="0">
              <a:buNone/>
              <a:defRPr sz="2100" b="1"/>
            </a:lvl3pPr>
            <a:lvl4pPr marL="1562101" indent="0">
              <a:buNone/>
              <a:defRPr sz="1800" b="1"/>
            </a:lvl4pPr>
            <a:lvl5pPr marL="2082803" indent="0">
              <a:buNone/>
              <a:defRPr sz="1800" b="1"/>
            </a:lvl5pPr>
            <a:lvl6pPr marL="2603501" indent="0">
              <a:buNone/>
              <a:defRPr sz="1800" b="1"/>
            </a:lvl6pPr>
            <a:lvl7pPr marL="3124204" indent="0">
              <a:buNone/>
              <a:defRPr sz="1800" b="1"/>
            </a:lvl7pPr>
            <a:lvl8pPr marL="3644904" indent="0">
              <a:buNone/>
              <a:defRPr sz="1800" b="1"/>
            </a:lvl8pPr>
            <a:lvl9pPr marL="4165601" indent="0">
              <a:buNone/>
              <a:defRPr sz="1800" b="1"/>
            </a:lvl9pPr>
          </a:lstStyle>
          <a:p>
            <a:pPr lvl="0"/>
            <a:r>
              <a:rPr lang="en-US"/>
              <a:t>Click to edit Master text styles</a:t>
            </a:r>
          </a:p>
        </p:txBody>
      </p:sp>
      <p:sp>
        <p:nvSpPr>
          <p:cNvPr id="4" name="Content Placeholder 3"/>
          <p:cNvSpPr>
            <a:spLocks noGrp="1"/>
          </p:cNvSpPr>
          <p:nvPr>
            <p:ph sz="half" idx="2"/>
          </p:nvPr>
        </p:nvSpPr>
        <p:spPr>
          <a:xfrm>
            <a:off x="534670" y="2397901"/>
            <a:ext cx="4724775" cy="4356478"/>
          </a:xfrm>
          <a:prstGeom prst="rect">
            <a:avLst/>
          </a:prstGeom>
        </p:spPr>
        <p:txBody>
          <a:bodyPr lIns="104141" tIns="52071" rIns="104141" bIns="52071"/>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32110" y="1692533"/>
            <a:ext cx="4726631" cy="705367"/>
          </a:xfrm>
          <a:prstGeom prst="rect">
            <a:avLst/>
          </a:prstGeom>
        </p:spPr>
        <p:txBody>
          <a:bodyPr lIns="104141" tIns="52071" rIns="104141" bIns="52071" anchor="b"/>
          <a:lstStyle>
            <a:lvl1pPr marL="0" indent="0">
              <a:buNone/>
              <a:defRPr sz="2700" b="1"/>
            </a:lvl1pPr>
            <a:lvl2pPr marL="520700" indent="0">
              <a:buNone/>
              <a:defRPr sz="2300" b="1"/>
            </a:lvl2pPr>
            <a:lvl3pPr marL="1041401" indent="0">
              <a:buNone/>
              <a:defRPr sz="2100" b="1"/>
            </a:lvl3pPr>
            <a:lvl4pPr marL="1562101" indent="0">
              <a:buNone/>
              <a:defRPr sz="1800" b="1"/>
            </a:lvl4pPr>
            <a:lvl5pPr marL="2082803" indent="0">
              <a:buNone/>
              <a:defRPr sz="1800" b="1"/>
            </a:lvl5pPr>
            <a:lvl6pPr marL="2603501" indent="0">
              <a:buNone/>
              <a:defRPr sz="1800" b="1"/>
            </a:lvl6pPr>
            <a:lvl7pPr marL="3124204" indent="0">
              <a:buNone/>
              <a:defRPr sz="1800" b="1"/>
            </a:lvl7pPr>
            <a:lvl8pPr marL="3644904" indent="0">
              <a:buNone/>
              <a:defRPr sz="1800" b="1"/>
            </a:lvl8pPr>
            <a:lvl9pPr marL="4165601"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32110" y="2397901"/>
            <a:ext cx="4726631" cy="4356478"/>
          </a:xfrm>
          <a:prstGeom prst="rect">
            <a:avLst/>
          </a:prstGeom>
        </p:spPr>
        <p:txBody>
          <a:bodyPr lIns="104141" tIns="52071" rIns="104141" bIns="52071"/>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4634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Tree>
    <p:extLst>
      <p:ext uri="{BB962C8B-B14F-4D97-AF65-F5344CB8AC3E}">
        <p14:creationId xmlns:p14="http://schemas.microsoft.com/office/powerpoint/2010/main" val="25267362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1966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681" y="301050"/>
            <a:ext cx="3518055" cy="1281214"/>
          </a:xfrm>
          <a:prstGeom prst="rect">
            <a:avLst/>
          </a:prstGeom>
        </p:spPr>
        <p:txBody>
          <a:bodyPr lIns="104141" tIns="52071" rIns="104141" bIns="52071" anchor="b"/>
          <a:lstStyle>
            <a:lvl1pPr algn="l">
              <a:defRPr sz="2300" b="1"/>
            </a:lvl1pPr>
          </a:lstStyle>
          <a:p>
            <a:r>
              <a:rPr lang="en-US"/>
              <a:t>Click to edit Master title style</a:t>
            </a:r>
          </a:p>
        </p:txBody>
      </p:sp>
      <p:sp>
        <p:nvSpPr>
          <p:cNvPr id="3" name="Content Placeholder 2"/>
          <p:cNvSpPr>
            <a:spLocks noGrp="1"/>
          </p:cNvSpPr>
          <p:nvPr>
            <p:ph idx="1"/>
          </p:nvPr>
        </p:nvSpPr>
        <p:spPr>
          <a:xfrm>
            <a:off x="4180822" y="301051"/>
            <a:ext cx="5977908" cy="6453328"/>
          </a:xfrm>
          <a:prstGeom prst="rect">
            <a:avLst/>
          </a:prstGeom>
        </p:spPr>
        <p:txBody>
          <a:bodyPr lIns="104141" tIns="52071" rIns="104141" bIns="52071"/>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4681" y="1582265"/>
            <a:ext cx="3518055" cy="5172114"/>
          </a:xfrm>
          <a:prstGeom prst="rect">
            <a:avLst/>
          </a:prstGeom>
        </p:spPr>
        <p:txBody>
          <a:bodyPr lIns="104141" tIns="52071" rIns="104141" bIns="52071"/>
          <a:lstStyle>
            <a:lvl1pPr marL="0" indent="0">
              <a:buNone/>
              <a:defRPr sz="1600"/>
            </a:lvl1pPr>
            <a:lvl2pPr marL="520700" indent="0">
              <a:buNone/>
              <a:defRPr sz="1400"/>
            </a:lvl2pPr>
            <a:lvl3pPr marL="1041401" indent="0">
              <a:buNone/>
              <a:defRPr sz="1100"/>
            </a:lvl3pPr>
            <a:lvl4pPr marL="1562101" indent="0">
              <a:buNone/>
              <a:defRPr sz="1000"/>
            </a:lvl4pPr>
            <a:lvl5pPr marL="2082803" indent="0">
              <a:buNone/>
              <a:defRPr sz="1000"/>
            </a:lvl5pPr>
            <a:lvl6pPr marL="2603501" indent="0">
              <a:buNone/>
              <a:defRPr sz="1000"/>
            </a:lvl6pPr>
            <a:lvl7pPr marL="3124204" indent="0">
              <a:buNone/>
              <a:defRPr sz="1000"/>
            </a:lvl7pPr>
            <a:lvl8pPr marL="3644904" indent="0">
              <a:buNone/>
              <a:defRPr sz="1000"/>
            </a:lvl8pPr>
            <a:lvl9pPr marL="4165601" indent="0">
              <a:buNone/>
              <a:defRPr sz="1000"/>
            </a:lvl9pPr>
          </a:lstStyle>
          <a:p>
            <a:pPr lvl="0"/>
            <a:r>
              <a:rPr lang="en-US"/>
              <a:t>Click to edit Master text styles</a:t>
            </a:r>
          </a:p>
        </p:txBody>
      </p:sp>
    </p:spTree>
    <p:extLst>
      <p:ext uri="{BB962C8B-B14F-4D97-AF65-F5344CB8AC3E}">
        <p14:creationId xmlns:p14="http://schemas.microsoft.com/office/powerpoint/2010/main" val="10516792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981" y="5292884"/>
            <a:ext cx="6416040" cy="624855"/>
          </a:xfrm>
          <a:prstGeom prst="rect">
            <a:avLst/>
          </a:prstGeom>
        </p:spPr>
        <p:txBody>
          <a:bodyPr lIns="104141" tIns="52071" rIns="104141" bIns="52071"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095981" y="675613"/>
            <a:ext cx="6416040" cy="4536758"/>
          </a:xfrm>
          <a:prstGeom prst="rect">
            <a:avLst/>
          </a:prstGeom>
        </p:spPr>
        <p:txBody>
          <a:bodyPr lIns="104141" tIns="52071" rIns="104141" bIns="52071"/>
          <a:lstStyle>
            <a:lvl1pPr marL="0" indent="0">
              <a:buNone/>
              <a:defRPr sz="3700"/>
            </a:lvl1pPr>
            <a:lvl2pPr marL="520700" indent="0">
              <a:buNone/>
              <a:defRPr sz="3200"/>
            </a:lvl2pPr>
            <a:lvl3pPr marL="1041401" indent="0">
              <a:buNone/>
              <a:defRPr sz="2700"/>
            </a:lvl3pPr>
            <a:lvl4pPr marL="1562101" indent="0">
              <a:buNone/>
              <a:defRPr sz="2300"/>
            </a:lvl4pPr>
            <a:lvl5pPr marL="2082803" indent="0">
              <a:buNone/>
              <a:defRPr sz="2300"/>
            </a:lvl5pPr>
            <a:lvl6pPr marL="2603501" indent="0">
              <a:buNone/>
              <a:defRPr sz="2300"/>
            </a:lvl6pPr>
            <a:lvl7pPr marL="3124204" indent="0">
              <a:buNone/>
              <a:defRPr sz="2300"/>
            </a:lvl7pPr>
            <a:lvl8pPr marL="3644904" indent="0">
              <a:buNone/>
              <a:defRPr sz="2300"/>
            </a:lvl8pPr>
            <a:lvl9pPr marL="4165601" indent="0">
              <a:buNone/>
              <a:defRPr sz="2300"/>
            </a:lvl9pPr>
          </a:lstStyle>
          <a:p>
            <a:pPr lvl="0"/>
            <a:endParaRPr lang="en-US" noProof="0" dirty="0"/>
          </a:p>
        </p:txBody>
      </p:sp>
      <p:sp>
        <p:nvSpPr>
          <p:cNvPr id="4" name="Text Placeholder 3"/>
          <p:cNvSpPr>
            <a:spLocks noGrp="1"/>
          </p:cNvSpPr>
          <p:nvPr>
            <p:ph type="body" sz="half" idx="2"/>
          </p:nvPr>
        </p:nvSpPr>
        <p:spPr>
          <a:xfrm>
            <a:off x="2095981" y="5917739"/>
            <a:ext cx="6416040" cy="887398"/>
          </a:xfrm>
          <a:prstGeom prst="rect">
            <a:avLst/>
          </a:prstGeom>
        </p:spPr>
        <p:txBody>
          <a:bodyPr lIns="104141" tIns="52071" rIns="104141" bIns="52071"/>
          <a:lstStyle>
            <a:lvl1pPr marL="0" indent="0">
              <a:buNone/>
              <a:defRPr sz="1600"/>
            </a:lvl1pPr>
            <a:lvl2pPr marL="520700" indent="0">
              <a:buNone/>
              <a:defRPr sz="1400"/>
            </a:lvl2pPr>
            <a:lvl3pPr marL="1041401" indent="0">
              <a:buNone/>
              <a:defRPr sz="1100"/>
            </a:lvl3pPr>
            <a:lvl4pPr marL="1562101" indent="0">
              <a:buNone/>
              <a:defRPr sz="1000"/>
            </a:lvl4pPr>
            <a:lvl5pPr marL="2082803" indent="0">
              <a:buNone/>
              <a:defRPr sz="1000"/>
            </a:lvl5pPr>
            <a:lvl6pPr marL="2603501" indent="0">
              <a:buNone/>
              <a:defRPr sz="1000"/>
            </a:lvl6pPr>
            <a:lvl7pPr marL="3124204" indent="0">
              <a:buNone/>
              <a:defRPr sz="1000"/>
            </a:lvl7pPr>
            <a:lvl8pPr marL="3644904" indent="0">
              <a:buNone/>
              <a:defRPr sz="1000"/>
            </a:lvl8pPr>
            <a:lvl9pPr marL="4165601" indent="0">
              <a:buNone/>
              <a:defRPr sz="1000"/>
            </a:lvl9pPr>
          </a:lstStyle>
          <a:p>
            <a:pPr lvl="0"/>
            <a:r>
              <a:rPr lang="en-US"/>
              <a:t>Click to edit Master text styles</a:t>
            </a:r>
          </a:p>
        </p:txBody>
      </p:sp>
    </p:spTree>
    <p:extLst>
      <p:ext uri="{BB962C8B-B14F-4D97-AF65-F5344CB8AC3E}">
        <p14:creationId xmlns:p14="http://schemas.microsoft.com/office/powerpoint/2010/main" val="35365901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
        <p:nvSpPr>
          <p:cNvPr id="3" name="Vertical Text Placeholder 2"/>
          <p:cNvSpPr>
            <a:spLocks noGrp="1"/>
          </p:cNvSpPr>
          <p:nvPr>
            <p:ph type="body" orient="vert" idx="1"/>
          </p:nvPr>
        </p:nvSpPr>
        <p:spPr>
          <a:xfrm>
            <a:off x="534670" y="1764295"/>
            <a:ext cx="9624060" cy="4990084"/>
          </a:xfrm>
          <a:prstGeom prst="rect">
            <a:avLst/>
          </a:prstGeom>
        </p:spPr>
        <p:txBody>
          <a:bodyPr vert="eaVert" lIns="104141" tIns="52071" rIns="104141" bIns="5207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6029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2715" y="302807"/>
            <a:ext cx="2406015" cy="6451578"/>
          </a:xfrm>
          <a:prstGeom prst="rect">
            <a:avLst/>
          </a:prstGeom>
        </p:spPr>
        <p:txBody>
          <a:bodyPr vert="eaVert" lIns="104141" tIns="52071" rIns="104141" bIns="52071"/>
          <a:lstStyle/>
          <a:p>
            <a:r>
              <a:rPr lang="en-US"/>
              <a:t>Click to edit Master title style</a:t>
            </a:r>
          </a:p>
        </p:txBody>
      </p:sp>
      <p:sp>
        <p:nvSpPr>
          <p:cNvPr id="3" name="Vertical Text Placeholder 2"/>
          <p:cNvSpPr>
            <a:spLocks noGrp="1"/>
          </p:cNvSpPr>
          <p:nvPr>
            <p:ph type="body" orient="vert" idx="1"/>
          </p:nvPr>
        </p:nvSpPr>
        <p:spPr>
          <a:xfrm>
            <a:off x="534670" y="302807"/>
            <a:ext cx="7039822" cy="6451578"/>
          </a:xfrm>
          <a:prstGeom prst="rect">
            <a:avLst/>
          </a:prstGeom>
        </p:spPr>
        <p:txBody>
          <a:bodyPr vert="eaVert" lIns="104141" tIns="52071" rIns="104141" bIns="5207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8211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
        <p:nvSpPr>
          <p:cNvPr id="3" name="SmartArt Placeholder 2"/>
          <p:cNvSpPr>
            <a:spLocks noGrp="1"/>
          </p:cNvSpPr>
          <p:nvPr>
            <p:ph type="dgm" idx="1"/>
          </p:nvPr>
        </p:nvSpPr>
        <p:spPr>
          <a:xfrm>
            <a:off x="534670" y="1764295"/>
            <a:ext cx="9624060" cy="4990084"/>
          </a:xfrm>
          <a:prstGeom prst="rect">
            <a:avLst/>
          </a:prstGeom>
        </p:spPr>
        <p:txBody>
          <a:bodyPr lIns="104141" tIns="52071" rIns="104141" bIns="52071"/>
          <a:lstStyle/>
          <a:p>
            <a:pPr lvl="0"/>
            <a:endParaRPr lang="en-US" noProof="0" dirty="0"/>
          </a:p>
        </p:txBody>
      </p:sp>
    </p:spTree>
    <p:extLst>
      <p:ext uri="{BB962C8B-B14F-4D97-AF65-F5344CB8AC3E}">
        <p14:creationId xmlns:p14="http://schemas.microsoft.com/office/powerpoint/2010/main" val="4292599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90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2"/>
            <a:ext cx="9624060" cy="1260211"/>
          </a:xfrm>
          <a:prstGeom prst="rect">
            <a:avLst/>
          </a:prstGeom>
        </p:spPr>
        <p:txBody>
          <a:bodyPr lIns="104141" tIns="52071" rIns="104141" bIns="52071"/>
          <a:lstStyle/>
          <a:p>
            <a:r>
              <a:rPr lang="en-US"/>
              <a:t>Click to edit Master title style</a:t>
            </a:r>
          </a:p>
        </p:txBody>
      </p:sp>
    </p:spTree>
    <p:extLst>
      <p:ext uri="{BB962C8B-B14F-4D97-AF65-F5344CB8AC3E}">
        <p14:creationId xmlns:p14="http://schemas.microsoft.com/office/powerpoint/2010/main" val="23459784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0834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0467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3664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2" y="2349500"/>
            <a:ext cx="9090025" cy="1620838"/>
          </a:xfrm>
          <a:prstGeom prst="rect">
            <a:avLst/>
          </a:prstGeom>
        </p:spPr>
        <p:txBody>
          <a:bodyPr lIns="91248" tIns="45625" rIns="91248" bIns="45625"/>
          <a:lstStyle/>
          <a:p>
            <a:r>
              <a:rPr lang="en-US"/>
              <a:t>Click to edit Master title style</a:t>
            </a:r>
          </a:p>
        </p:txBody>
      </p:sp>
      <p:sp>
        <p:nvSpPr>
          <p:cNvPr id="3" name="Subtitle 2"/>
          <p:cNvSpPr>
            <a:spLocks noGrp="1"/>
          </p:cNvSpPr>
          <p:nvPr>
            <p:ph type="subTitle" idx="1"/>
          </p:nvPr>
        </p:nvSpPr>
        <p:spPr>
          <a:xfrm>
            <a:off x="1603375" y="4284669"/>
            <a:ext cx="7486650" cy="1931986"/>
          </a:xfrm>
          <a:prstGeom prst="rect">
            <a:avLst/>
          </a:prstGeom>
        </p:spPr>
        <p:txBody>
          <a:bodyPr lIns="91248" tIns="45625" rIns="91248" bIns="45625"/>
          <a:lstStyle>
            <a:lvl1pPr marL="0" indent="0" algn="ctr">
              <a:buNone/>
              <a:defRPr/>
            </a:lvl1pPr>
            <a:lvl2pPr marL="456231" indent="0" algn="ctr">
              <a:buNone/>
              <a:defRPr/>
            </a:lvl2pPr>
            <a:lvl3pPr marL="912458" indent="0" algn="ctr">
              <a:buNone/>
              <a:defRPr/>
            </a:lvl3pPr>
            <a:lvl4pPr marL="1368697" indent="0" algn="ctr">
              <a:buNone/>
              <a:defRPr/>
            </a:lvl4pPr>
            <a:lvl5pPr marL="1824930" indent="0" algn="ctr">
              <a:buNone/>
              <a:defRPr/>
            </a:lvl5pPr>
            <a:lvl6pPr marL="2281165" indent="0" algn="ctr">
              <a:buNone/>
              <a:defRPr/>
            </a:lvl6pPr>
            <a:lvl7pPr marL="2737398" indent="0" algn="ctr">
              <a:buNone/>
              <a:defRPr/>
            </a:lvl7pPr>
            <a:lvl8pPr marL="3193630" indent="0" algn="ctr">
              <a:buNone/>
              <a:defRPr/>
            </a:lvl8pPr>
            <a:lvl9pPr marL="3649862" indent="0" algn="ctr">
              <a:buNone/>
              <a:defRPr/>
            </a:lvl9pPr>
          </a:lstStyle>
          <a:p>
            <a:r>
              <a:rPr lang="en-US"/>
              <a:t>Click to edit Master subtitle style</a:t>
            </a:r>
          </a:p>
        </p:txBody>
      </p:sp>
    </p:spTree>
    <p:extLst>
      <p:ext uri="{BB962C8B-B14F-4D97-AF65-F5344CB8AC3E}">
        <p14:creationId xmlns:p14="http://schemas.microsoft.com/office/powerpoint/2010/main" val="3174157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2" y="303219"/>
            <a:ext cx="9623425" cy="1260475"/>
          </a:xfrm>
          <a:prstGeom prst="rect">
            <a:avLst/>
          </a:prstGeom>
        </p:spPr>
        <p:txBody>
          <a:bodyPr lIns="91248" tIns="45625" rIns="91248" bIns="45625"/>
          <a:lstStyle/>
          <a:p>
            <a:r>
              <a:rPr lang="en-US"/>
              <a:t>Click to edit Master title style</a:t>
            </a:r>
          </a:p>
        </p:txBody>
      </p:sp>
      <p:sp>
        <p:nvSpPr>
          <p:cNvPr id="3" name="Content Placeholder 2"/>
          <p:cNvSpPr>
            <a:spLocks noGrp="1"/>
          </p:cNvSpPr>
          <p:nvPr>
            <p:ph idx="1"/>
          </p:nvPr>
        </p:nvSpPr>
        <p:spPr>
          <a:xfrm>
            <a:off x="535002" y="1763713"/>
            <a:ext cx="9623425" cy="4991100"/>
          </a:xfrm>
          <a:prstGeom prst="rect">
            <a:avLst/>
          </a:prstGeom>
        </p:spPr>
        <p:txBody>
          <a:bodyPr lIns="91248" tIns="45625" rIns="91248" bIns="4562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601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4" y="4859351"/>
            <a:ext cx="9090025" cy="1501775"/>
          </a:xfrm>
          <a:prstGeom prst="rect">
            <a:avLst/>
          </a:prstGeom>
        </p:spPr>
        <p:txBody>
          <a:bodyPr lIns="91248" tIns="45625" rIns="91248" bIns="45625"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44564" y="3205166"/>
            <a:ext cx="9090025" cy="1654175"/>
          </a:xfrm>
          <a:prstGeom prst="rect">
            <a:avLst/>
          </a:prstGeom>
        </p:spPr>
        <p:txBody>
          <a:bodyPr lIns="91248" tIns="45625" rIns="91248" bIns="45625" anchor="b"/>
          <a:lstStyle>
            <a:lvl1pPr marL="0" indent="0">
              <a:buNone/>
              <a:defRPr sz="2100"/>
            </a:lvl1pPr>
            <a:lvl2pPr marL="456231" indent="0">
              <a:buNone/>
              <a:defRPr sz="1800"/>
            </a:lvl2pPr>
            <a:lvl3pPr marL="912458" indent="0">
              <a:buNone/>
              <a:defRPr sz="1600"/>
            </a:lvl3pPr>
            <a:lvl4pPr marL="1368697" indent="0">
              <a:buNone/>
              <a:defRPr sz="1400"/>
            </a:lvl4pPr>
            <a:lvl5pPr marL="1824930" indent="0">
              <a:buNone/>
              <a:defRPr sz="1400"/>
            </a:lvl5pPr>
            <a:lvl6pPr marL="2281165" indent="0">
              <a:buNone/>
              <a:defRPr sz="1400"/>
            </a:lvl6pPr>
            <a:lvl7pPr marL="2737398" indent="0">
              <a:buNone/>
              <a:defRPr sz="1400"/>
            </a:lvl7pPr>
            <a:lvl8pPr marL="3193630" indent="0">
              <a:buNone/>
              <a:defRPr sz="1400"/>
            </a:lvl8pPr>
            <a:lvl9pPr marL="3649862" indent="0">
              <a:buNone/>
              <a:defRPr sz="1400"/>
            </a:lvl9pPr>
          </a:lstStyle>
          <a:p>
            <a:pPr lvl="0"/>
            <a:r>
              <a:rPr lang="en-US"/>
              <a:t>Click to edit Master text styles</a:t>
            </a:r>
          </a:p>
        </p:txBody>
      </p:sp>
    </p:spTree>
    <p:extLst>
      <p:ext uri="{BB962C8B-B14F-4D97-AF65-F5344CB8AC3E}">
        <p14:creationId xmlns:p14="http://schemas.microsoft.com/office/powerpoint/2010/main" val="2587290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2" y="303219"/>
            <a:ext cx="9623425" cy="1260475"/>
          </a:xfrm>
          <a:prstGeom prst="rect">
            <a:avLst/>
          </a:prstGeom>
        </p:spPr>
        <p:txBody>
          <a:bodyPr lIns="91248" tIns="45625" rIns="91248" bIns="45625"/>
          <a:lstStyle/>
          <a:p>
            <a:r>
              <a:rPr lang="en-US"/>
              <a:t>Click to edit Master title style</a:t>
            </a:r>
          </a:p>
        </p:txBody>
      </p:sp>
      <p:sp>
        <p:nvSpPr>
          <p:cNvPr id="3" name="Content Placeholder 2"/>
          <p:cNvSpPr>
            <a:spLocks noGrp="1"/>
          </p:cNvSpPr>
          <p:nvPr>
            <p:ph sz="half" idx="1"/>
          </p:nvPr>
        </p:nvSpPr>
        <p:spPr>
          <a:xfrm>
            <a:off x="534991" y="1763713"/>
            <a:ext cx="4735512" cy="4991100"/>
          </a:xfrm>
          <a:prstGeom prst="rect">
            <a:avLst/>
          </a:prstGeom>
        </p:spPr>
        <p:txBody>
          <a:bodyPr lIns="91248" tIns="45625" rIns="91248" bIns="45625"/>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22900" y="1763713"/>
            <a:ext cx="4735513" cy="4991100"/>
          </a:xfrm>
          <a:prstGeom prst="rect">
            <a:avLst/>
          </a:prstGeom>
        </p:spPr>
        <p:txBody>
          <a:bodyPr lIns="91248" tIns="45625" rIns="91248" bIns="45625"/>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684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2" y="303219"/>
            <a:ext cx="9623425" cy="1260475"/>
          </a:xfrm>
          <a:prstGeom prst="rect">
            <a:avLst/>
          </a:prstGeom>
        </p:spPr>
        <p:txBody>
          <a:bodyPr lIns="91248" tIns="45625" rIns="91248" bIns="45625"/>
          <a:lstStyle>
            <a:lvl1pPr>
              <a:defRPr/>
            </a:lvl1pPr>
          </a:lstStyle>
          <a:p>
            <a:r>
              <a:rPr lang="en-US"/>
              <a:t>Click to edit Master title style</a:t>
            </a:r>
          </a:p>
        </p:txBody>
      </p:sp>
      <p:sp>
        <p:nvSpPr>
          <p:cNvPr id="3" name="Text Placeholder 2"/>
          <p:cNvSpPr>
            <a:spLocks noGrp="1"/>
          </p:cNvSpPr>
          <p:nvPr>
            <p:ph type="body" idx="1"/>
          </p:nvPr>
        </p:nvSpPr>
        <p:spPr>
          <a:xfrm>
            <a:off x="534991" y="1692277"/>
            <a:ext cx="4724400" cy="704850"/>
          </a:xfrm>
          <a:prstGeom prst="rect">
            <a:avLst/>
          </a:prstGeom>
        </p:spPr>
        <p:txBody>
          <a:bodyPr lIns="91248" tIns="45625" rIns="91248" bIns="45625" anchor="b"/>
          <a:lstStyle>
            <a:lvl1pPr marL="0" indent="0">
              <a:buNone/>
              <a:defRPr sz="2400" b="1"/>
            </a:lvl1pPr>
            <a:lvl2pPr marL="456231" indent="0">
              <a:buNone/>
              <a:defRPr sz="2100" b="1"/>
            </a:lvl2pPr>
            <a:lvl3pPr marL="912458" indent="0">
              <a:buNone/>
              <a:defRPr sz="1800" b="1"/>
            </a:lvl3pPr>
            <a:lvl4pPr marL="1368697" indent="0">
              <a:buNone/>
              <a:defRPr sz="1600" b="1"/>
            </a:lvl4pPr>
            <a:lvl5pPr marL="1824930" indent="0">
              <a:buNone/>
              <a:defRPr sz="1600" b="1"/>
            </a:lvl5pPr>
            <a:lvl6pPr marL="2281165" indent="0">
              <a:buNone/>
              <a:defRPr sz="1600" b="1"/>
            </a:lvl6pPr>
            <a:lvl7pPr marL="2737398" indent="0">
              <a:buNone/>
              <a:defRPr sz="1600" b="1"/>
            </a:lvl7pPr>
            <a:lvl8pPr marL="3193630" indent="0">
              <a:buNone/>
              <a:defRPr sz="1600" b="1"/>
            </a:lvl8pPr>
            <a:lvl9pPr marL="3649862"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48" tIns="45625" rIns="91248" bIns="45625"/>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32429" y="1692277"/>
            <a:ext cx="4725988" cy="704850"/>
          </a:xfrm>
          <a:prstGeom prst="rect">
            <a:avLst/>
          </a:prstGeom>
        </p:spPr>
        <p:txBody>
          <a:bodyPr lIns="91248" tIns="45625" rIns="91248" bIns="45625" anchor="b"/>
          <a:lstStyle>
            <a:lvl1pPr marL="0" indent="0">
              <a:buNone/>
              <a:defRPr sz="2400" b="1"/>
            </a:lvl1pPr>
            <a:lvl2pPr marL="456231" indent="0">
              <a:buNone/>
              <a:defRPr sz="2100" b="1"/>
            </a:lvl2pPr>
            <a:lvl3pPr marL="912458" indent="0">
              <a:buNone/>
              <a:defRPr sz="1800" b="1"/>
            </a:lvl3pPr>
            <a:lvl4pPr marL="1368697" indent="0">
              <a:buNone/>
              <a:defRPr sz="1600" b="1"/>
            </a:lvl4pPr>
            <a:lvl5pPr marL="1824930" indent="0">
              <a:buNone/>
              <a:defRPr sz="1600" b="1"/>
            </a:lvl5pPr>
            <a:lvl6pPr marL="2281165" indent="0">
              <a:buNone/>
              <a:defRPr sz="1600" b="1"/>
            </a:lvl6pPr>
            <a:lvl7pPr marL="2737398" indent="0">
              <a:buNone/>
              <a:defRPr sz="1600" b="1"/>
            </a:lvl7pPr>
            <a:lvl8pPr marL="3193630" indent="0">
              <a:buNone/>
              <a:defRPr sz="1600" b="1"/>
            </a:lvl8pPr>
            <a:lvl9pPr marL="36498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48" tIns="45625" rIns="91248" bIns="45625"/>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2428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2" y="303219"/>
            <a:ext cx="9623425" cy="1260475"/>
          </a:xfrm>
          <a:prstGeom prst="rect">
            <a:avLst/>
          </a:prstGeom>
        </p:spPr>
        <p:txBody>
          <a:bodyPr lIns="91248" tIns="45625" rIns="91248" bIns="45625"/>
          <a:lstStyle/>
          <a:p>
            <a:r>
              <a:rPr lang="en-US"/>
              <a:t>Click to edit Master title style</a:t>
            </a:r>
          </a:p>
        </p:txBody>
      </p:sp>
    </p:spTree>
    <p:extLst>
      <p:ext uri="{BB962C8B-B14F-4D97-AF65-F5344CB8AC3E}">
        <p14:creationId xmlns:p14="http://schemas.microsoft.com/office/powerpoint/2010/main" val="402886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3528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1" y="301630"/>
            <a:ext cx="3517901" cy="1281113"/>
          </a:xfrm>
          <a:prstGeom prst="rect">
            <a:avLst/>
          </a:prstGeom>
        </p:spPr>
        <p:txBody>
          <a:bodyPr lIns="91248" tIns="45625" rIns="91248" bIns="45625" anchor="b"/>
          <a:lstStyle>
            <a:lvl1pPr algn="l">
              <a:defRPr sz="2100" b="1"/>
            </a:lvl1pPr>
          </a:lstStyle>
          <a:p>
            <a:r>
              <a:rPr lang="en-US"/>
              <a:t>Click to edit Master title style</a:t>
            </a:r>
          </a:p>
        </p:txBody>
      </p:sp>
      <p:sp>
        <p:nvSpPr>
          <p:cNvPr id="3" name="Content Placeholder 2"/>
          <p:cNvSpPr>
            <a:spLocks noGrp="1"/>
          </p:cNvSpPr>
          <p:nvPr>
            <p:ph idx="1"/>
          </p:nvPr>
        </p:nvSpPr>
        <p:spPr>
          <a:xfrm>
            <a:off x="4181479" y="301625"/>
            <a:ext cx="5976938" cy="6453188"/>
          </a:xfrm>
          <a:prstGeom prst="rect">
            <a:avLst/>
          </a:prstGeom>
        </p:spPr>
        <p:txBody>
          <a:bodyPr lIns="91248" tIns="45625" rIns="91248" bIns="45625"/>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001" y="1582751"/>
            <a:ext cx="3517901" cy="5172075"/>
          </a:xfrm>
          <a:prstGeom prst="rect">
            <a:avLst/>
          </a:prstGeom>
        </p:spPr>
        <p:txBody>
          <a:bodyPr lIns="91248" tIns="45625" rIns="91248" bIns="45625"/>
          <a:lstStyle>
            <a:lvl1pPr marL="0" indent="0">
              <a:buNone/>
              <a:defRPr sz="1400"/>
            </a:lvl1pPr>
            <a:lvl2pPr marL="456231" indent="0">
              <a:buNone/>
              <a:defRPr sz="1300"/>
            </a:lvl2pPr>
            <a:lvl3pPr marL="912458" indent="0">
              <a:buNone/>
              <a:defRPr sz="1000"/>
            </a:lvl3pPr>
            <a:lvl4pPr marL="1368697" indent="0">
              <a:buNone/>
              <a:defRPr sz="900"/>
            </a:lvl4pPr>
            <a:lvl5pPr marL="1824930" indent="0">
              <a:buNone/>
              <a:defRPr sz="900"/>
            </a:lvl5pPr>
            <a:lvl6pPr marL="2281165" indent="0">
              <a:buNone/>
              <a:defRPr sz="900"/>
            </a:lvl6pPr>
            <a:lvl7pPr marL="2737398" indent="0">
              <a:buNone/>
              <a:defRPr sz="900"/>
            </a:lvl7pPr>
            <a:lvl8pPr marL="3193630" indent="0">
              <a:buNone/>
              <a:defRPr sz="900"/>
            </a:lvl8pPr>
            <a:lvl9pPr marL="3649862" indent="0">
              <a:buNone/>
              <a:defRPr sz="900"/>
            </a:lvl9pPr>
          </a:lstStyle>
          <a:p>
            <a:pPr lvl="0"/>
            <a:r>
              <a:rPr lang="en-US"/>
              <a:t>Click to edit Master text styles</a:t>
            </a:r>
          </a:p>
        </p:txBody>
      </p:sp>
    </p:spTree>
    <p:extLst>
      <p:ext uri="{BB962C8B-B14F-4D97-AF65-F5344CB8AC3E}">
        <p14:creationId xmlns:p14="http://schemas.microsoft.com/office/powerpoint/2010/main" val="16503312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4" y="5292725"/>
            <a:ext cx="6416675" cy="625475"/>
          </a:xfrm>
          <a:prstGeom prst="rect">
            <a:avLst/>
          </a:prstGeom>
        </p:spPr>
        <p:txBody>
          <a:bodyPr lIns="91248" tIns="45625" rIns="91248" bIns="45625"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2095514" y="676275"/>
            <a:ext cx="6416675" cy="4535488"/>
          </a:xfrm>
          <a:prstGeom prst="rect">
            <a:avLst/>
          </a:prstGeom>
        </p:spPr>
        <p:txBody>
          <a:bodyPr lIns="91248" tIns="45625" rIns="91248" bIns="45625"/>
          <a:lstStyle>
            <a:lvl1pPr marL="0" indent="0">
              <a:buNone/>
              <a:defRPr sz="3200"/>
            </a:lvl1pPr>
            <a:lvl2pPr marL="456231" indent="0">
              <a:buNone/>
              <a:defRPr sz="2900"/>
            </a:lvl2pPr>
            <a:lvl3pPr marL="912458" indent="0">
              <a:buNone/>
              <a:defRPr sz="2400"/>
            </a:lvl3pPr>
            <a:lvl4pPr marL="1368697" indent="0">
              <a:buNone/>
              <a:defRPr sz="2100"/>
            </a:lvl4pPr>
            <a:lvl5pPr marL="1824930" indent="0">
              <a:buNone/>
              <a:defRPr sz="2100"/>
            </a:lvl5pPr>
            <a:lvl6pPr marL="2281165" indent="0">
              <a:buNone/>
              <a:defRPr sz="2100"/>
            </a:lvl6pPr>
            <a:lvl7pPr marL="2737398" indent="0">
              <a:buNone/>
              <a:defRPr sz="2100"/>
            </a:lvl7pPr>
            <a:lvl8pPr marL="3193630" indent="0">
              <a:buNone/>
              <a:defRPr sz="2100"/>
            </a:lvl8pPr>
            <a:lvl9pPr marL="3649862" indent="0">
              <a:buNone/>
              <a:defRPr sz="2100"/>
            </a:lvl9pPr>
          </a:lstStyle>
          <a:p>
            <a:pPr lvl="0"/>
            <a:endParaRPr lang="en-US" noProof="0" dirty="0"/>
          </a:p>
        </p:txBody>
      </p:sp>
      <p:sp>
        <p:nvSpPr>
          <p:cNvPr id="4" name="Text Placeholder 3"/>
          <p:cNvSpPr>
            <a:spLocks noGrp="1"/>
          </p:cNvSpPr>
          <p:nvPr>
            <p:ph type="body" sz="half" idx="2"/>
          </p:nvPr>
        </p:nvSpPr>
        <p:spPr>
          <a:xfrm>
            <a:off x="2095514" y="5918201"/>
            <a:ext cx="6416675" cy="887413"/>
          </a:xfrm>
          <a:prstGeom prst="rect">
            <a:avLst/>
          </a:prstGeom>
        </p:spPr>
        <p:txBody>
          <a:bodyPr lIns="91248" tIns="45625" rIns="91248" bIns="45625"/>
          <a:lstStyle>
            <a:lvl1pPr marL="0" indent="0">
              <a:buNone/>
              <a:defRPr sz="1400"/>
            </a:lvl1pPr>
            <a:lvl2pPr marL="456231" indent="0">
              <a:buNone/>
              <a:defRPr sz="1300"/>
            </a:lvl2pPr>
            <a:lvl3pPr marL="912458" indent="0">
              <a:buNone/>
              <a:defRPr sz="1000"/>
            </a:lvl3pPr>
            <a:lvl4pPr marL="1368697" indent="0">
              <a:buNone/>
              <a:defRPr sz="900"/>
            </a:lvl4pPr>
            <a:lvl5pPr marL="1824930" indent="0">
              <a:buNone/>
              <a:defRPr sz="900"/>
            </a:lvl5pPr>
            <a:lvl6pPr marL="2281165" indent="0">
              <a:buNone/>
              <a:defRPr sz="900"/>
            </a:lvl6pPr>
            <a:lvl7pPr marL="2737398" indent="0">
              <a:buNone/>
              <a:defRPr sz="900"/>
            </a:lvl7pPr>
            <a:lvl8pPr marL="3193630" indent="0">
              <a:buNone/>
              <a:defRPr sz="900"/>
            </a:lvl8pPr>
            <a:lvl9pPr marL="3649862" indent="0">
              <a:buNone/>
              <a:defRPr sz="900"/>
            </a:lvl9pPr>
          </a:lstStyle>
          <a:p>
            <a:pPr lvl="0"/>
            <a:r>
              <a:rPr lang="en-US"/>
              <a:t>Click to edit Master text styles</a:t>
            </a:r>
          </a:p>
        </p:txBody>
      </p:sp>
    </p:spTree>
    <p:extLst>
      <p:ext uri="{BB962C8B-B14F-4D97-AF65-F5344CB8AC3E}">
        <p14:creationId xmlns:p14="http://schemas.microsoft.com/office/powerpoint/2010/main" val="24950135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2" y="303219"/>
            <a:ext cx="9623425" cy="1260475"/>
          </a:xfrm>
          <a:prstGeom prst="rect">
            <a:avLst/>
          </a:prstGeom>
        </p:spPr>
        <p:txBody>
          <a:bodyPr lIns="91248" tIns="45625" rIns="91248" bIns="45625"/>
          <a:lstStyle/>
          <a:p>
            <a:r>
              <a:rPr lang="en-US"/>
              <a:t>Click to edit Master title style</a:t>
            </a:r>
          </a:p>
        </p:txBody>
      </p:sp>
      <p:sp>
        <p:nvSpPr>
          <p:cNvPr id="3" name="Vertical Text Placeholder 2"/>
          <p:cNvSpPr>
            <a:spLocks noGrp="1"/>
          </p:cNvSpPr>
          <p:nvPr>
            <p:ph type="body" orient="vert" idx="1"/>
          </p:nvPr>
        </p:nvSpPr>
        <p:spPr>
          <a:xfrm>
            <a:off x="535002" y="1763713"/>
            <a:ext cx="9623425" cy="4991100"/>
          </a:xfrm>
          <a:prstGeom prst="rect">
            <a:avLst/>
          </a:prstGeom>
        </p:spPr>
        <p:txBody>
          <a:bodyPr vert="eaVert" lIns="91248" tIns="45625" rIns="91248" bIns="4562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4942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48" tIns="45625" rIns="91248" bIns="45625"/>
          <a:lstStyle/>
          <a:p>
            <a:r>
              <a:rPr lang="en-US"/>
              <a:t>Click to edit Master title style</a:t>
            </a:r>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48" tIns="45625" rIns="91248" bIns="4562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046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w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3.w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ext Box 2"/>
          <p:cNvSpPr txBox="1">
            <a:spLocks noChangeArrowheads="1"/>
          </p:cNvSpPr>
          <p:nvPr userDrawn="1"/>
        </p:nvSpPr>
        <p:spPr bwMode="auto">
          <a:xfrm>
            <a:off x="306404" y="7042156"/>
            <a:ext cx="6611247" cy="252314"/>
          </a:xfrm>
          <a:prstGeom prst="rect">
            <a:avLst/>
          </a:prstGeom>
          <a:noFill/>
          <a:ln w="25400">
            <a:noFill/>
            <a:prstDash val="sysDot"/>
            <a:miter lim="800000"/>
            <a:headEnd/>
            <a:tailEnd/>
          </a:ln>
          <a:effectLst/>
        </p:spPr>
        <p:txBody>
          <a:bodyPr wrap="square" lIns="86046" tIns="43022" rIns="86046" bIns="43022">
            <a:spAutoFit/>
          </a:bodyPr>
          <a:lstStyle/>
          <a:p>
            <a:pPr marL="0" marR="0" indent="0" algn="l" defTabSz="861467" rtl="0" eaLnBrk="1" fontAlgn="base" latinLnBrk="0" hangingPunct="1">
              <a:lnSpc>
                <a:spcPct val="105000"/>
              </a:lnSpc>
              <a:spcBef>
                <a:spcPct val="0"/>
              </a:spcBef>
              <a:spcAft>
                <a:spcPct val="0"/>
              </a:spcAft>
              <a:buClrTx/>
              <a:buSzTx/>
              <a:buFontTx/>
              <a:buNone/>
              <a:tabLst/>
              <a:defRPr/>
            </a:pPr>
            <a:r>
              <a:rPr lang="en-GB" sz="1100" b="1" kern="1200" dirty="0">
                <a:solidFill>
                  <a:srgbClr val="7F7F7F"/>
                </a:solidFill>
                <a:latin typeface="Gill Sans"/>
                <a:ea typeface="+mn-ea"/>
                <a:cs typeface="Gill Sans"/>
              </a:rPr>
              <a:t>Open Digital Works</a:t>
            </a:r>
          </a:p>
        </p:txBody>
      </p:sp>
      <p:sp>
        <p:nvSpPr>
          <p:cNvPr id="3075" name="Text Box 3"/>
          <p:cNvSpPr txBox="1">
            <a:spLocks noChangeArrowheads="1"/>
          </p:cNvSpPr>
          <p:nvPr userDrawn="1"/>
        </p:nvSpPr>
        <p:spPr bwMode="auto">
          <a:xfrm>
            <a:off x="5877603" y="7042156"/>
            <a:ext cx="4462464" cy="430516"/>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1" dirty="0">
                <a:solidFill>
                  <a:schemeClr val="accent4">
                    <a:lumMod val="50000"/>
                    <a:lumOff val="50000"/>
                  </a:schemeClr>
                </a:solidFill>
                <a:latin typeface="Gill Sans"/>
                <a:cs typeface="Gill Sans"/>
              </a:rPr>
              <a:t>Draft 2</a:t>
            </a:r>
            <a:br>
              <a:rPr lang="en-GB" sz="1100" b="1" dirty="0">
                <a:solidFill>
                  <a:schemeClr val="accent4">
                    <a:lumMod val="50000"/>
                    <a:lumOff val="50000"/>
                  </a:schemeClr>
                </a:solidFill>
                <a:latin typeface="Gill Sans"/>
                <a:cs typeface="Gill Sans"/>
              </a:rPr>
            </a:br>
            <a:r>
              <a:rPr lang="en-GB" sz="1100" b="1" dirty="0">
                <a:solidFill>
                  <a:schemeClr val="accent4">
                    <a:lumMod val="50000"/>
                    <a:lumOff val="50000"/>
                  </a:schemeClr>
                </a:solidFill>
                <a:latin typeface="Gill Sans"/>
                <a:cs typeface="Gill Sans"/>
              </a:rPr>
              <a:t>QGIS Space</a:t>
            </a:r>
            <a:r>
              <a:rPr lang="en-GB" sz="1100" b="1" baseline="0" dirty="0">
                <a:solidFill>
                  <a:schemeClr val="accent4">
                    <a:lumMod val="50000"/>
                    <a:lumOff val="50000"/>
                  </a:schemeClr>
                </a:solidFill>
                <a:latin typeface="Gill Sans"/>
                <a:cs typeface="Gill Sans"/>
              </a:rPr>
              <a:t> Syntax Toolkit</a:t>
            </a:r>
            <a:endParaRPr lang="en-GB" sz="1100" b="1" dirty="0">
              <a:solidFill>
                <a:schemeClr val="accent4">
                  <a:lumMod val="50000"/>
                  <a:lumOff val="50000"/>
                </a:schemeClr>
              </a:solidFill>
              <a:latin typeface="Gill Sans"/>
              <a:cs typeface="Gill Sans"/>
            </a:endParaRPr>
          </a:p>
        </p:txBody>
      </p:sp>
      <p:cxnSp>
        <p:nvCxnSpPr>
          <p:cNvPr id="3" name="Straight Connector 2"/>
          <p:cNvCxnSpPr/>
          <p:nvPr userDrawn="1"/>
        </p:nvCxnSpPr>
        <p:spPr bwMode="auto">
          <a:xfrm>
            <a:off x="522146" y="471948"/>
            <a:ext cx="0" cy="1864775"/>
          </a:xfrm>
          <a:prstGeom prst="line">
            <a:avLst/>
          </a:prstGeom>
          <a:solidFill>
            <a:schemeClr val="accent1"/>
          </a:solidFill>
          <a:ln w="9525" cap="flat" cmpd="sng" algn="ctr">
            <a:solidFill>
              <a:schemeClr val="tx1">
                <a:lumMod val="65000"/>
                <a:lumOff val="35000"/>
              </a:schemeClr>
            </a:solidFill>
            <a:prstDash val="solid"/>
            <a:round/>
            <a:headEnd type="oval" w="med" len="med"/>
            <a:tailEnd type="oval" w="med" len="med"/>
          </a:ln>
          <a:effectLst/>
        </p:spPr>
      </p:cxnSp>
      <p:cxnSp>
        <p:nvCxnSpPr>
          <p:cNvPr id="5" name="Straight Connector 4"/>
          <p:cNvCxnSpPr/>
          <p:nvPr userDrawn="1"/>
        </p:nvCxnSpPr>
        <p:spPr bwMode="auto">
          <a:xfrm>
            <a:off x="522146" y="2336723"/>
            <a:ext cx="0" cy="224253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16" name="Straight Connector 15"/>
          <p:cNvCxnSpPr/>
          <p:nvPr userDrawn="1"/>
        </p:nvCxnSpPr>
        <p:spPr bwMode="auto">
          <a:xfrm>
            <a:off x="522146" y="-50800"/>
            <a:ext cx="0" cy="522748"/>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5336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ext Box 2"/>
          <p:cNvSpPr txBox="1">
            <a:spLocks noChangeArrowheads="1"/>
          </p:cNvSpPr>
          <p:nvPr userDrawn="1"/>
        </p:nvSpPr>
        <p:spPr bwMode="auto">
          <a:xfrm>
            <a:off x="306388" y="7042152"/>
            <a:ext cx="5413375" cy="248675"/>
          </a:xfrm>
          <a:prstGeom prst="rect">
            <a:avLst/>
          </a:prstGeom>
          <a:noFill/>
          <a:ln w="25400">
            <a:noFill/>
            <a:prstDash val="sysDot"/>
            <a:miter lim="800000"/>
            <a:headEnd/>
            <a:tailEnd/>
          </a:ln>
          <a:effectLst/>
        </p:spPr>
        <p:txBody>
          <a:bodyPr lIns="86046" tIns="43022" rIns="86046" bIns="43022">
            <a:spAutoFit/>
          </a:bodyPr>
          <a:lstStyle/>
          <a:p>
            <a:pPr defTabSz="861467">
              <a:lnSpc>
                <a:spcPct val="105000"/>
              </a:lnSpc>
              <a:defRPr/>
            </a:pPr>
            <a:r>
              <a:rPr lang="en-GB" sz="1000" b="1" dirty="0">
                <a:solidFill>
                  <a:srgbClr val="808080"/>
                </a:solidFill>
              </a:rPr>
              <a:t>Space Syntax © 2013</a:t>
            </a:r>
          </a:p>
        </p:txBody>
      </p:sp>
      <p:sp>
        <p:nvSpPr>
          <p:cNvPr id="3075" name="Text Box 3"/>
          <p:cNvSpPr txBox="1">
            <a:spLocks noChangeArrowheads="1"/>
          </p:cNvSpPr>
          <p:nvPr userDrawn="1"/>
        </p:nvSpPr>
        <p:spPr bwMode="auto">
          <a:xfrm>
            <a:off x="8062914" y="7051677"/>
            <a:ext cx="2393950" cy="396875"/>
          </a:xfrm>
          <a:prstGeom prst="rect">
            <a:avLst/>
          </a:prstGeom>
          <a:noFill/>
          <a:ln w="25400">
            <a:noFill/>
            <a:prstDash val="sysDot"/>
            <a:miter lim="800000"/>
            <a:headEnd/>
            <a:tailEnd/>
          </a:ln>
          <a:effectLst/>
        </p:spPr>
        <p:txBody>
          <a:bodyPr lIns="91064" tIns="45536" rIns="91064" bIns="45536">
            <a:spAutoFit/>
          </a:bodyPr>
          <a:lstStyle/>
          <a:p>
            <a:pPr algn="r" defTabSz="861467">
              <a:spcBef>
                <a:spcPct val="50000"/>
              </a:spcBef>
              <a:defRPr/>
            </a:pPr>
            <a:r>
              <a:rPr lang="en-GB" sz="1000" b="1" dirty="0">
                <a:solidFill>
                  <a:srgbClr val="FF0000"/>
                </a:solidFill>
              </a:rPr>
              <a:t>Background materials</a:t>
            </a:r>
          </a:p>
          <a:p>
            <a:pPr algn="r" defTabSz="861467">
              <a:defRPr/>
            </a:pPr>
            <a:fld id="{98B22580-9DC7-4FEC-B43F-8131FD6A85E3}" type="slidenum">
              <a:rPr lang="ja-JP" altLang="en-GB" sz="1000" b="1">
                <a:solidFill>
                  <a:srgbClr val="FF0000"/>
                </a:solidFill>
                <a:ea typeface="ＭＳ Ｐゴシック" pitchFamily="34" charset="-128"/>
              </a:rPr>
              <a:pPr algn="r" defTabSz="861467">
                <a:defRPr/>
              </a:pPr>
              <a:t>‹#›</a:t>
            </a:fld>
            <a:endParaRPr lang="en-US" sz="1000" b="1" dirty="0">
              <a:solidFill>
                <a:srgbClr val="808080"/>
              </a:solidFill>
            </a:endParaRPr>
          </a:p>
        </p:txBody>
      </p:sp>
    </p:spTree>
    <p:extLst>
      <p:ext uri="{BB962C8B-B14F-4D97-AF65-F5344CB8AC3E}">
        <p14:creationId xmlns:p14="http://schemas.microsoft.com/office/powerpoint/2010/main" val="24189140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5071939" y="6857661"/>
            <a:ext cx="2827440" cy="180281"/>
          </a:xfrm>
          <a:prstGeom prst="rect">
            <a:avLst/>
          </a:prstGeom>
          <a:solidFill>
            <a:schemeClr val="bg1"/>
          </a:solidFill>
          <a:ln w="28575" algn="ctr">
            <a:solidFill>
              <a:schemeClr val="bg1"/>
            </a:solidFill>
            <a:round/>
            <a:headEnd type="stealth" w="med" len="med"/>
            <a:tailEnd type="stealth" w="med" len="med"/>
          </a:ln>
        </p:spPr>
        <p:txBody>
          <a:bodyPr lIns="91186" tIns="45594" rIns="91186" bIns="45594"/>
          <a:lstStyle/>
          <a:p>
            <a:pPr defTabSz="859843"/>
            <a:endParaRPr lang="en-US" sz="1000" dirty="0">
              <a:solidFill>
                <a:srgbClr val="000000"/>
              </a:solidFill>
            </a:endParaRPr>
          </a:p>
        </p:txBody>
      </p:sp>
      <p:sp>
        <p:nvSpPr>
          <p:cNvPr id="5" name="Text Box 2"/>
          <p:cNvSpPr txBox="1">
            <a:spLocks noChangeArrowheads="1"/>
          </p:cNvSpPr>
          <p:nvPr userDrawn="1"/>
        </p:nvSpPr>
        <p:spPr bwMode="auto">
          <a:xfrm>
            <a:off x="178232" y="7039686"/>
            <a:ext cx="3276641" cy="443602"/>
          </a:xfrm>
          <a:prstGeom prst="rect">
            <a:avLst/>
          </a:prstGeom>
          <a:noFill/>
          <a:ln w="9525">
            <a:noFill/>
            <a:miter lim="800000"/>
            <a:headEnd/>
            <a:tailEnd/>
          </a:ln>
          <a:effectLst/>
        </p:spPr>
        <p:txBody>
          <a:bodyPr wrap="none" lIns="104032" tIns="52016" rIns="104032" bIns="52016">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100" b="1" dirty="0">
                <a:solidFill>
                  <a:srgbClr val="808080"/>
                </a:solidFill>
              </a:rPr>
              <a:t> </a:t>
            </a:r>
          </a:p>
          <a:p>
            <a:pPr eaLnBrk="1" hangingPunct="1"/>
            <a:r>
              <a:rPr lang="en-GB" sz="1100" b="1" dirty="0">
                <a:solidFill>
                  <a:srgbClr val="FF0000"/>
                </a:solidFill>
              </a:rPr>
              <a:t>Understanding Learning Environments  </a:t>
            </a:r>
            <a:r>
              <a:rPr lang="en-GB" sz="1100" b="1" dirty="0">
                <a:solidFill>
                  <a:srgbClr val="808080"/>
                </a:solidFill>
              </a:rPr>
              <a:t>BEST</a:t>
            </a:r>
          </a:p>
        </p:txBody>
      </p:sp>
      <p:sp>
        <p:nvSpPr>
          <p:cNvPr id="6" name="Text Box 3"/>
          <p:cNvSpPr txBox="1">
            <a:spLocks noChangeArrowheads="1"/>
          </p:cNvSpPr>
          <p:nvPr userDrawn="1"/>
        </p:nvSpPr>
        <p:spPr bwMode="auto">
          <a:xfrm>
            <a:off x="4800891" y="7057179"/>
            <a:ext cx="5714286" cy="425322"/>
          </a:xfrm>
          <a:prstGeom prst="rect">
            <a:avLst/>
          </a:prstGeom>
          <a:noFill/>
          <a:ln w="25400">
            <a:noFill/>
            <a:prstDash val="sysDot"/>
            <a:miter lim="800000"/>
            <a:headEnd/>
            <a:tailEnd/>
          </a:ln>
          <a:effectLst/>
        </p:spPr>
        <p:txBody>
          <a:bodyPr lIns="88340" tIns="44169" rIns="88340" bIns="44169">
            <a:spAutoFit/>
          </a:bodyPr>
          <a:lstStyle>
            <a:lvl1pPr defTabSz="776288" eaLnBrk="0" hangingPunct="0">
              <a:defRPr>
                <a:solidFill>
                  <a:schemeClr val="tx1"/>
                </a:solidFill>
                <a:latin typeface="Arial" charset="0"/>
                <a:cs typeface="Arial" charset="0"/>
              </a:defRPr>
            </a:lvl1pPr>
            <a:lvl2pPr marL="742950" indent="-285750" defTabSz="776288" eaLnBrk="0" hangingPunct="0">
              <a:defRPr>
                <a:solidFill>
                  <a:schemeClr val="tx1"/>
                </a:solidFill>
                <a:latin typeface="Arial" charset="0"/>
                <a:cs typeface="Arial" charset="0"/>
              </a:defRPr>
            </a:lvl2pPr>
            <a:lvl3pPr marL="1143000" indent="-228600" defTabSz="776288" eaLnBrk="0" hangingPunct="0">
              <a:defRPr>
                <a:solidFill>
                  <a:schemeClr val="tx1"/>
                </a:solidFill>
                <a:latin typeface="Arial" charset="0"/>
                <a:cs typeface="Arial" charset="0"/>
              </a:defRPr>
            </a:lvl3pPr>
            <a:lvl4pPr marL="1600200" indent="-228600" defTabSz="776288" eaLnBrk="0" hangingPunct="0">
              <a:defRPr>
                <a:solidFill>
                  <a:schemeClr val="tx1"/>
                </a:solidFill>
                <a:latin typeface="Arial" charset="0"/>
                <a:cs typeface="Arial" charset="0"/>
              </a:defRPr>
            </a:lvl4pPr>
            <a:lvl5pPr marL="2057400" indent="-228600" defTabSz="776288" eaLnBrk="0" hangingPunct="0">
              <a:defRPr>
                <a:solidFill>
                  <a:schemeClr val="tx1"/>
                </a:solidFill>
                <a:latin typeface="Arial" charset="0"/>
                <a:cs typeface="Arial" charset="0"/>
              </a:defRPr>
            </a:lvl5pPr>
            <a:lvl6pPr marL="2514600" indent="-228600" defTabSz="776288" eaLnBrk="0" fontAlgn="base" hangingPunct="0">
              <a:spcBef>
                <a:spcPct val="0"/>
              </a:spcBef>
              <a:spcAft>
                <a:spcPct val="0"/>
              </a:spcAft>
              <a:defRPr>
                <a:solidFill>
                  <a:schemeClr val="tx1"/>
                </a:solidFill>
                <a:latin typeface="Arial" charset="0"/>
                <a:cs typeface="Arial" charset="0"/>
              </a:defRPr>
            </a:lvl6pPr>
            <a:lvl7pPr marL="2971800" indent="-228600" defTabSz="776288" eaLnBrk="0" fontAlgn="base" hangingPunct="0">
              <a:spcBef>
                <a:spcPct val="0"/>
              </a:spcBef>
              <a:spcAft>
                <a:spcPct val="0"/>
              </a:spcAft>
              <a:defRPr>
                <a:solidFill>
                  <a:schemeClr val="tx1"/>
                </a:solidFill>
                <a:latin typeface="Arial" charset="0"/>
                <a:cs typeface="Arial" charset="0"/>
              </a:defRPr>
            </a:lvl7pPr>
            <a:lvl8pPr marL="3429000" indent="-228600" defTabSz="776288" eaLnBrk="0" fontAlgn="base" hangingPunct="0">
              <a:spcBef>
                <a:spcPct val="0"/>
              </a:spcBef>
              <a:spcAft>
                <a:spcPct val="0"/>
              </a:spcAft>
              <a:defRPr>
                <a:solidFill>
                  <a:schemeClr val="tx1"/>
                </a:solidFill>
                <a:latin typeface="Arial" charset="0"/>
                <a:cs typeface="Arial" charset="0"/>
              </a:defRPr>
            </a:lvl8pPr>
            <a:lvl9pPr marL="3886200" indent="-228600" defTabSz="776288"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GB" sz="1100" b="1" dirty="0">
              <a:solidFill>
                <a:srgbClr val="808080"/>
              </a:solidFill>
            </a:endParaRPr>
          </a:p>
          <a:p>
            <a:pPr algn="r" eaLnBrk="1" hangingPunct="1"/>
            <a:r>
              <a:rPr lang="en-GB" sz="1100" b="1" dirty="0">
                <a:solidFill>
                  <a:srgbClr val="808080"/>
                </a:solidFill>
              </a:rPr>
              <a:t>© Space Syntax 2010</a:t>
            </a:r>
            <a:endParaRPr lang="en-US" sz="1100" b="1" dirty="0">
              <a:solidFill>
                <a:srgbClr val="808080"/>
              </a:solidFill>
            </a:endParaRPr>
          </a:p>
        </p:txBody>
      </p:sp>
    </p:spTree>
    <p:extLst>
      <p:ext uri="{BB962C8B-B14F-4D97-AF65-F5344CB8AC3E}">
        <p14:creationId xmlns:p14="http://schemas.microsoft.com/office/powerpoint/2010/main" val="168668560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1036870" rtl="0" eaLnBrk="0" fontAlgn="base" hangingPunct="0">
        <a:spcBef>
          <a:spcPct val="0"/>
        </a:spcBef>
        <a:spcAft>
          <a:spcPct val="0"/>
        </a:spcAft>
        <a:defRPr sz="4900">
          <a:solidFill>
            <a:schemeClr val="tx2"/>
          </a:solidFill>
          <a:latin typeface="+mj-lt"/>
          <a:ea typeface="+mj-ea"/>
          <a:cs typeface="+mj-cs"/>
        </a:defRPr>
      </a:lvl1pPr>
      <a:lvl2pPr algn="ctr" defTabSz="1036870" rtl="0" eaLnBrk="0" fontAlgn="base" hangingPunct="0">
        <a:spcBef>
          <a:spcPct val="0"/>
        </a:spcBef>
        <a:spcAft>
          <a:spcPct val="0"/>
        </a:spcAft>
        <a:defRPr sz="4900">
          <a:solidFill>
            <a:schemeClr val="tx2"/>
          </a:solidFill>
          <a:latin typeface="Times New Roman" pitchFamily="18" charset="0"/>
        </a:defRPr>
      </a:lvl2pPr>
      <a:lvl3pPr algn="ctr" defTabSz="1036870" rtl="0" eaLnBrk="0" fontAlgn="base" hangingPunct="0">
        <a:spcBef>
          <a:spcPct val="0"/>
        </a:spcBef>
        <a:spcAft>
          <a:spcPct val="0"/>
        </a:spcAft>
        <a:defRPr sz="4900">
          <a:solidFill>
            <a:schemeClr val="tx2"/>
          </a:solidFill>
          <a:latin typeface="Times New Roman" pitchFamily="18" charset="0"/>
        </a:defRPr>
      </a:lvl3pPr>
      <a:lvl4pPr algn="ctr" defTabSz="1036870" rtl="0" eaLnBrk="0" fontAlgn="base" hangingPunct="0">
        <a:spcBef>
          <a:spcPct val="0"/>
        </a:spcBef>
        <a:spcAft>
          <a:spcPct val="0"/>
        </a:spcAft>
        <a:defRPr sz="4900">
          <a:solidFill>
            <a:schemeClr val="tx2"/>
          </a:solidFill>
          <a:latin typeface="Times New Roman" pitchFamily="18" charset="0"/>
        </a:defRPr>
      </a:lvl4pPr>
      <a:lvl5pPr algn="ctr" defTabSz="1036870" rtl="0" eaLnBrk="0" fontAlgn="base" hangingPunct="0">
        <a:spcBef>
          <a:spcPct val="0"/>
        </a:spcBef>
        <a:spcAft>
          <a:spcPct val="0"/>
        </a:spcAft>
        <a:defRPr sz="4900">
          <a:solidFill>
            <a:schemeClr val="tx2"/>
          </a:solidFill>
          <a:latin typeface="Times New Roman" pitchFamily="18" charset="0"/>
        </a:defRPr>
      </a:lvl5pPr>
      <a:lvl6pPr marL="317183" algn="ctr" defTabSz="723583" rtl="0" fontAlgn="base">
        <a:spcBef>
          <a:spcPct val="0"/>
        </a:spcBef>
        <a:spcAft>
          <a:spcPct val="0"/>
        </a:spcAft>
        <a:defRPr sz="3400">
          <a:solidFill>
            <a:schemeClr val="tx2"/>
          </a:solidFill>
          <a:latin typeface="Times New Roman" pitchFamily="18" charset="0"/>
        </a:defRPr>
      </a:lvl6pPr>
      <a:lvl7pPr marL="634373" algn="ctr" defTabSz="723583" rtl="0" fontAlgn="base">
        <a:spcBef>
          <a:spcPct val="0"/>
        </a:spcBef>
        <a:spcAft>
          <a:spcPct val="0"/>
        </a:spcAft>
        <a:defRPr sz="3400">
          <a:solidFill>
            <a:schemeClr val="tx2"/>
          </a:solidFill>
          <a:latin typeface="Times New Roman" pitchFamily="18" charset="0"/>
        </a:defRPr>
      </a:lvl7pPr>
      <a:lvl8pPr marL="951561" algn="ctr" defTabSz="723583" rtl="0" fontAlgn="base">
        <a:spcBef>
          <a:spcPct val="0"/>
        </a:spcBef>
        <a:spcAft>
          <a:spcPct val="0"/>
        </a:spcAft>
        <a:defRPr sz="3400">
          <a:solidFill>
            <a:schemeClr val="tx2"/>
          </a:solidFill>
          <a:latin typeface="Times New Roman" pitchFamily="18" charset="0"/>
        </a:defRPr>
      </a:lvl8pPr>
      <a:lvl9pPr marL="1268750" algn="ctr" defTabSz="723583" rtl="0" fontAlgn="base">
        <a:spcBef>
          <a:spcPct val="0"/>
        </a:spcBef>
        <a:spcAft>
          <a:spcPct val="0"/>
        </a:spcAft>
        <a:defRPr sz="3400">
          <a:solidFill>
            <a:schemeClr val="tx2"/>
          </a:solidFill>
          <a:latin typeface="Times New Roman" pitchFamily="18" charset="0"/>
        </a:defRPr>
      </a:lvl9pPr>
    </p:titleStyle>
    <p:bodyStyle>
      <a:lvl1pPr marL="386568" indent="-386568" algn="l" defTabSz="1036870" rtl="0" eaLnBrk="0" fontAlgn="base" hangingPunct="0">
        <a:spcBef>
          <a:spcPct val="20000"/>
        </a:spcBef>
        <a:spcAft>
          <a:spcPct val="0"/>
        </a:spcAft>
        <a:buChar char="•"/>
        <a:defRPr sz="3700">
          <a:solidFill>
            <a:schemeClr val="tx1"/>
          </a:solidFill>
          <a:latin typeface="+mn-lt"/>
          <a:ea typeface="+mn-ea"/>
          <a:cs typeface="+mn-cs"/>
        </a:defRPr>
      </a:lvl1pPr>
      <a:lvl2pPr marL="841780" indent="-321535" algn="l" defTabSz="1036870" rtl="0" eaLnBrk="0" fontAlgn="base" hangingPunct="0">
        <a:spcBef>
          <a:spcPct val="20000"/>
        </a:spcBef>
        <a:spcAft>
          <a:spcPct val="0"/>
        </a:spcAft>
        <a:buChar char="–"/>
        <a:defRPr sz="3200">
          <a:solidFill>
            <a:schemeClr val="tx1"/>
          </a:solidFill>
          <a:latin typeface="+mn-lt"/>
        </a:defRPr>
      </a:lvl2pPr>
      <a:lvl3pPr marL="1296990" indent="-258315" algn="l" defTabSz="1036870" rtl="0" eaLnBrk="0" fontAlgn="base" hangingPunct="0">
        <a:spcBef>
          <a:spcPct val="20000"/>
        </a:spcBef>
        <a:spcAft>
          <a:spcPct val="0"/>
        </a:spcAft>
        <a:buChar char="•"/>
        <a:defRPr sz="2700">
          <a:solidFill>
            <a:schemeClr val="tx1"/>
          </a:solidFill>
          <a:latin typeface="+mn-lt"/>
        </a:defRPr>
      </a:lvl3pPr>
      <a:lvl4pPr marL="1817230" indent="-258315" algn="l" defTabSz="1036870" rtl="0" eaLnBrk="0" fontAlgn="base" hangingPunct="0">
        <a:spcBef>
          <a:spcPct val="20000"/>
        </a:spcBef>
        <a:spcAft>
          <a:spcPct val="0"/>
        </a:spcAft>
        <a:buChar char="–"/>
        <a:defRPr sz="2300">
          <a:solidFill>
            <a:schemeClr val="tx1"/>
          </a:solidFill>
          <a:latin typeface="+mn-lt"/>
        </a:defRPr>
      </a:lvl4pPr>
      <a:lvl5pPr marL="2335664" indent="-256508" algn="l" defTabSz="1036870" rtl="0" eaLnBrk="0" fontAlgn="base" hangingPunct="0">
        <a:spcBef>
          <a:spcPct val="20000"/>
        </a:spcBef>
        <a:spcAft>
          <a:spcPct val="0"/>
        </a:spcAft>
        <a:buChar char="»"/>
        <a:defRPr sz="2300">
          <a:solidFill>
            <a:schemeClr val="tx1"/>
          </a:solidFill>
          <a:latin typeface="+mn-lt"/>
        </a:defRPr>
      </a:lvl5pPr>
      <a:lvl6pPr marL="1943876" indent="-179519" algn="l" defTabSz="723583" rtl="0" fontAlgn="base">
        <a:spcBef>
          <a:spcPct val="20000"/>
        </a:spcBef>
        <a:spcAft>
          <a:spcPct val="0"/>
        </a:spcAft>
        <a:buChar char="»"/>
        <a:defRPr sz="1600">
          <a:solidFill>
            <a:schemeClr val="tx1"/>
          </a:solidFill>
          <a:latin typeface="+mn-lt"/>
        </a:defRPr>
      </a:lvl6pPr>
      <a:lvl7pPr marL="2261064" indent="-179519" algn="l" defTabSz="723583" rtl="0" fontAlgn="base">
        <a:spcBef>
          <a:spcPct val="20000"/>
        </a:spcBef>
        <a:spcAft>
          <a:spcPct val="0"/>
        </a:spcAft>
        <a:buChar char="»"/>
        <a:defRPr sz="1600">
          <a:solidFill>
            <a:schemeClr val="tx1"/>
          </a:solidFill>
          <a:latin typeface="+mn-lt"/>
        </a:defRPr>
      </a:lvl7pPr>
      <a:lvl8pPr marL="2578252" indent="-179519" algn="l" defTabSz="723583" rtl="0" fontAlgn="base">
        <a:spcBef>
          <a:spcPct val="20000"/>
        </a:spcBef>
        <a:spcAft>
          <a:spcPct val="0"/>
        </a:spcAft>
        <a:buChar char="»"/>
        <a:defRPr sz="1600">
          <a:solidFill>
            <a:schemeClr val="tx1"/>
          </a:solidFill>
          <a:latin typeface="+mn-lt"/>
        </a:defRPr>
      </a:lvl8pPr>
      <a:lvl9pPr marL="2895440" indent="-179519" algn="l" defTabSz="723583" rtl="0" fontAlgn="base">
        <a:spcBef>
          <a:spcPct val="20000"/>
        </a:spcBef>
        <a:spcAft>
          <a:spcPct val="0"/>
        </a:spcAft>
        <a:buChar char="»"/>
        <a:defRPr sz="1600">
          <a:solidFill>
            <a:schemeClr val="tx1"/>
          </a:solidFill>
          <a:latin typeface="+mn-lt"/>
        </a:defRPr>
      </a:lvl9pPr>
    </p:bodyStyle>
    <p:otherStyle>
      <a:defPPr>
        <a:defRPr lang="en-US"/>
      </a:defPPr>
      <a:lvl1pPr marL="0" algn="l" defTabSz="634373" rtl="0" eaLnBrk="1" latinLnBrk="0" hangingPunct="1">
        <a:defRPr sz="1400" kern="1200">
          <a:solidFill>
            <a:schemeClr val="tx1"/>
          </a:solidFill>
          <a:latin typeface="+mn-lt"/>
          <a:ea typeface="+mn-ea"/>
          <a:cs typeface="+mn-cs"/>
        </a:defRPr>
      </a:lvl1pPr>
      <a:lvl2pPr marL="317183" algn="l" defTabSz="634373" rtl="0" eaLnBrk="1" latinLnBrk="0" hangingPunct="1">
        <a:defRPr sz="1400" kern="1200">
          <a:solidFill>
            <a:schemeClr val="tx1"/>
          </a:solidFill>
          <a:latin typeface="+mn-lt"/>
          <a:ea typeface="+mn-ea"/>
          <a:cs typeface="+mn-cs"/>
        </a:defRPr>
      </a:lvl2pPr>
      <a:lvl3pPr marL="634373" algn="l" defTabSz="634373" rtl="0" eaLnBrk="1" latinLnBrk="0" hangingPunct="1">
        <a:defRPr sz="1400" kern="1200">
          <a:solidFill>
            <a:schemeClr val="tx1"/>
          </a:solidFill>
          <a:latin typeface="+mn-lt"/>
          <a:ea typeface="+mn-ea"/>
          <a:cs typeface="+mn-cs"/>
        </a:defRPr>
      </a:lvl3pPr>
      <a:lvl4pPr marL="951561" algn="l" defTabSz="634373" rtl="0" eaLnBrk="1" latinLnBrk="0" hangingPunct="1">
        <a:defRPr sz="1400" kern="1200">
          <a:solidFill>
            <a:schemeClr val="tx1"/>
          </a:solidFill>
          <a:latin typeface="+mn-lt"/>
          <a:ea typeface="+mn-ea"/>
          <a:cs typeface="+mn-cs"/>
        </a:defRPr>
      </a:lvl4pPr>
      <a:lvl5pPr marL="1268750" algn="l" defTabSz="634373" rtl="0" eaLnBrk="1" latinLnBrk="0" hangingPunct="1">
        <a:defRPr sz="1400" kern="1200">
          <a:solidFill>
            <a:schemeClr val="tx1"/>
          </a:solidFill>
          <a:latin typeface="+mn-lt"/>
          <a:ea typeface="+mn-ea"/>
          <a:cs typeface="+mn-cs"/>
        </a:defRPr>
      </a:lvl5pPr>
      <a:lvl6pPr marL="1585936" algn="l" defTabSz="634373" rtl="0" eaLnBrk="1" latinLnBrk="0" hangingPunct="1">
        <a:defRPr sz="1400" kern="1200">
          <a:solidFill>
            <a:schemeClr val="tx1"/>
          </a:solidFill>
          <a:latin typeface="+mn-lt"/>
          <a:ea typeface="+mn-ea"/>
          <a:cs typeface="+mn-cs"/>
        </a:defRPr>
      </a:lvl6pPr>
      <a:lvl7pPr marL="1903126" algn="l" defTabSz="634373" rtl="0" eaLnBrk="1" latinLnBrk="0" hangingPunct="1">
        <a:defRPr sz="1400" kern="1200">
          <a:solidFill>
            <a:schemeClr val="tx1"/>
          </a:solidFill>
          <a:latin typeface="+mn-lt"/>
          <a:ea typeface="+mn-ea"/>
          <a:cs typeface="+mn-cs"/>
        </a:defRPr>
      </a:lvl7pPr>
      <a:lvl8pPr marL="2220314" algn="l" defTabSz="634373" rtl="0" eaLnBrk="1" latinLnBrk="0" hangingPunct="1">
        <a:defRPr sz="1400" kern="1200">
          <a:solidFill>
            <a:schemeClr val="tx1"/>
          </a:solidFill>
          <a:latin typeface="+mn-lt"/>
          <a:ea typeface="+mn-ea"/>
          <a:cs typeface="+mn-cs"/>
        </a:defRPr>
      </a:lvl8pPr>
      <a:lvl9pPr marL="2537501" algn="l" defTabSz="63437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9" descr="Proposal basemap.wmf"/>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3999" y="715870"/>
            <a:ext cx="7669172" cy="623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8"/>
          <p:cNvSpPr txBox="1">
            <a:spLocks noChangeAspect="1" noChangeArrowheads="1"/>
          </p:cNvSpPr>
          <p:nvPr/>
        </p:nvSpPr>
        <p:spPr bwMode="auto">
          <a:xfrm>
            <a:off x="2212940" y="1401985"/>
            <a:ext cx="789010" cy="336056"/>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Lovers’ Lane</a:t>
            </a:r>
            <a:endParaRPr lang="en-US" sz="800" b="1" dirty="0">
              <a:solidFill>
                <a:srgbClr val="5F5F5F"/>
              </a:solidFill>
            </a:endParaRPr>
          </a:p>
        </p:txBody>
      </p:sp>
      <p:sp>
        <p:nvSpPr>
          <p:cNvPr id="5128" name="TextBox 10"/>
          <p:cNvSpPr txBox="1">
            <a:spLocks noChangeAspect="1" noChangeArrowheads="1"/>
          </p:cNvSpPr>
          <p:nvPr/>
        </p:nvSpPr>
        <p:spPr bwMode="auto">
          <a:xfrm rot="-4034103">
            <a:off x="1567743" y="4204024"/>
            <a:ext cx="1221704" cy="220923"/>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Queen Victoria Rd</a:t>
            </a:r>
            <a:endParaRPr lang="en-US" sz="800" b="1" dirty="0">
              <a:solidFill>
                <a:srgbClr val="5F5F5F"/>
              </a:solidFill>
            </a:endParaRPr>
          </a:p>
        </p:txBody>
      </p:sp>
      <p:sp>
        <p:nvSpPr>
          <p:cNvPr id="5129" name="TextBox 5"/>
          <p:cNvSpPr txBox="1">
            <a:spLocks noChangeAspect="1" noChangeArrowheads="1"/>
          </p:cNvSpPr>
          <p:nvPr/>
        </p:nvSpPr>
        <p:spPr bwMode="auto">
          <a:xfrm rot="-303454">
            <a:off x="5495235" y="5434662"/>
            <a:ext cx="1267985" cy="213536"/>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St Mary’s Place</a:t>
            </a:r>
            <a:endParaRPr lang="en-US" sz="800" b="1" dirty="0">
              <a:solidFill>
                <a:srgbClr val="5F5F5F"/>
              </a:solidFill>
            </a:endParaRPr>
          </a:p>
        </p:txBody>
      </p:sp>
      <p:sp>
        <p:nvSpPr>
          <p:cNvPr id="5130" name="TextBox 8"/>
          <p:cNvSpPr txBox="1">
            <a:spLocks noChangeAspect="1" noChangeArrowheads="1"/>
          </p:cNvSpPr>
          <p:nvPr/>
        </p:nvSpPr>
        <p:spPr bwMode="auto">
          <a:xfrm rot="1864359">
            <a:off x="3011232" y="1204216"/>
            <a:ext cx="1052632" cy="215287"/>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Claremont Road</a:t>
            </a:r>
            <a:endParaRPr lang="en-US" sz="800" b="1" dirty="0">
              <a:solidFill>
                <a:srgbClr val="5F5F5F"/>
              </a:solidFill>
            </a:endParaRPr>
          </a:p>
        </p:txBody>
      </p:sp>
      <p:sp>
        <p:nvSpPr>
          <p:cNvPr id="5131" name="TextBox 10"/>
          <p:cNvSpPr txBox="1">
            <a:spLocks noChangeAspect="1" noChangeArrowheads="1"/>
          </p:cNvSpPr>
          <p:nvPr/>
        </p:nvSpPr>
        <p:spPr bwMode="auto">
          <a:xfrm rot="-2627289">
            <a:off x="3215449" y="3957414"/>
            <a:ext cx="1221572" cy="215285"/>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King’s Road</a:t>
            </a:r>
            <a:endParaRPr lang="en-US" sz="800" b="1" dirty="0">
              <a:solidFill>
                <a:srgbClr val="5F5F5F"/>
              </a:solidFill>
            </a:endParaRPr>
          </a:p>
        </p:txBody>
      </p:sp>
      <p:sp>
        <p:nvSpPr>
          <p:cNvPr id="5132" name="TextBox 5"/>
          <p:cNvSpPr txBox="1">
            <a:spLocks noChangeAspect="1" noChangeArrowheads="1"/>
          </p:cNvSpPr>
          <p:nvPr/>
        </p:nvSpPr>
        <p:spPr bwMode="auto">
          <a:xfrm rot="-3533866">
            <a:off x="4916769" y="4325655"/>
            <a:ext cx="943407" cy="220922"/>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Barras Bridge</a:t>
            </a:r>
            <a:endParaRPr lang="en-US" sz="800" b="1" dirty="0">
              <a:solidFill>
                <a:srgbClr val="5F5F5F"/>
              </a:solidFill>
            </a:endParaRPr>
          </a:p>
        </p:txBody>
      </p:sp>
      <p:sp>
        <p:nvSpPr>
          <p:cNvPr id="5133" name="TextBox 10"/>
          <p:cNvSpPr txBox="1">
            <a:spLocks noChangeAspect="1" noChangeArrowheads="1"/>
          </p:cNvSpPr>
          <p:nvPr/>
        </p:nvSpPr>
        <p:spPr bwMode="auto">
          <a:xfrm rot="2883961">
            <a:off x="3200331" y="3209900"/>
            <a:ext cx="817386" cy="219066"/>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King’s Walk</a:t>
            </a:r>
            <a:endParaRPr lang="en-US" sz="800" b="1" dirty="0">
              <a:solidFill>
                <a:srgbClr val="5F5F5F"/>
              </a:solidFill>
            </a:endParaRPr>
          </a:p>
        </p:txBody>
      </p:sp>
      <p:sp>
        <p:nvSpPr>
          <p:cNvPr id="5134" name="TextBox 5"/>
          <p:cNvSpPr txBox="1">
            <a:spLocks noChangeAspect="1" noChangeArrowheads="1"/>
          </p:cNvSpPr>
          <p:nvPr/>
        </p:nvSpPr>
        <p:spPr bwMode="auto">
          <a:xfrm rot="1783793">
            <a:off x="2287203" y="6092773"/>
            <a:ext cx="1277267" cy="213536"/>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St. Thomas’ Street</a:t>
            </a:r>
            <a:endParaRPr lang="en-US" sz="800" b="1" dirty="0">
              <a:solidFill>
                <a:srgbClr val="5F5F5F"/>
              </a:solidFill>
            </a:endParaRPr>
          </a:p>
        </p:txBody>
      </p:sp>
      <p:sp>
        <p:nvSpPr>
          <p:cNvPr id="5135" name="TextBox 5"/>
          <p:cNvSpPr txBox="1">
            <a:spLocks noChangeAspect="1" noChangeArrowheads="1"/>
          </p:cNvSpPr>
          <p:nvPr/>
        </p:nvSpPr>
        <p:spPr bwMode="auto">
          <a:xfrm rot="-3780520">
            <a:off x="3894821" y="6111829"/>
            <a:ext cx="945158" cy="220922"/>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Haymarket</a:t>
            </a:r>
            <a:endParaRPr lang="en-US" sz="800" b="1" dirty="0">
              <a:solidFill>
                <a:srgbClr val="5F5F5F"/>
              </a:solidFill>
            </a:endParaRPr>
          </a:p>
        </p:txBody>
      </p:sp>
      <p:sp>
        <p:nvSpPr>
          <p:cNvPr id="5136" name="TextBox 5"/>
          <p:cNvSpPr txBox="1">
            <a:spLocks noChangeAspect="1" noChangeArrowheads="1"/>
          </p:cNvSpPr>
          <p:nvPr/>
        </p:nvSpPr>
        <p:spPr bwMode="auto">
          <a:xfrm>
            <a:off x="6889446" y="3962662"/>
            <a:ext cx="1267984" cy="213536"/>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262626"/>
                </a:solidFill>
              </a:rPr>
              <a:t>Civic Centre</a:t>
            </a:r>
            <a:endParaRPr lang="en-US" sz="800" b="1" dirty="0">
              <a:solidFill>
                <a:srgbClr val="262626"/>
              </a:solidFill>
            </a:endParaRPr>
          </a:p>
        </p:txBody>
      </p:sp>
      <p:sp>
        <p:nvSpPr>
          <p:cNvPr id="5137" name="TextBox 5"/>
          <p:cNvSpPr txBox="1">
            <a:spLocks noChangeAspect="1" noChangeArrowheads="1"/>
          </p:cNvSpPr>
          <p:nvPr/>
        </p:nvSpPr>
        <p:spPr bwMode="auto">
          <a:xfrm>
            <a:off x="828000" y="2569429"/>
            <a:ext cx="1266128" cy="337807"/>
          </a:xfrm>
          <a:prstGeom prst="rect">
            <a:avLst/>
          </a:prstGeom>
          <a:noFill/>
          <a:ln w="9525">
            <a:noFill/>
            <a:miter lim="800000"/>
            <a:headEnd/>
            <a:tailEnd/>
          </a:ln>
        </p:spPr>
        <p:txBody>
          <a:bodyPr lIns="91167" tIns="45584" rIns="91167" bIns="4558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262626"/>
                </a:solidFill>
              </a:rPr>
              <a:t>Royal Victoria Infirmary</a:t>
            </a:r>
            <a:endParaRPr lang="en-US" sz="800" b="1" dirty="0">
              <a:solidFill>
                <a:srgbClr val="262626"/>
              </a:solidFill>
            </a:endParaRPr>
          </a:p>
        </p:txBody>
      </p:sp>
      <p:sp>
        <p:nvSpPr>
          <p:cNvPr id="17" name="Text Box 2"/>
          <p:cNvSpPr txBox="1">
            <a:spLocks noChangeArrowheads="1"/>
          </p:cNvSpPr>
          <p:nvPr userDrawn="1"/>
        </p:nvSpPr>
        <p:spPr bwMode="auto">
          <a:xfrm>
            <a:off x="178231" y="7039686"/>
            <a:ext cx="3276677" cy="443620"/>
          </a:xfrm>
          <a:prstGeom prst="rect">
            <a:avLst/>
          </a:prstGeom>
          <a:noFill/>
          <a:ln w="9525">
            <a:noFill/>
            <a:miter lim="800000"/>
            <a:headEnd/>
            <a:tailEnd/>
          </a:ln>
          <a:effectLst/>
        </p:spPr>
        <p:txBody>
          <a:bodyPr wrap="none" lIns="104050" tIns="52025" rIns="104050" bIns="5202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100" b="1" dirty="0">
                <a:solidFill>
                  <a:srgbClr val="808080"/>
                </a:solidFill>
              </a:rPr>
              <a:t> </a:t>
            </a:r>
          </a:p>
          <a:p>
            <a:pPr eaLnBrk="1" hangingPunct="1"/>
            <a:r>
              <a:rPr lang="en-GB" sz="1100" b="1" dirty="0">
                <a:solidFill>
                  <a:srgbClr val="FF0000"/>
                </a:solidFill>
              </a:rPr>
              <a:t>Understanding Learning Environments  </a:t>
            </a:r>
            <a:r>
              <a:rPr lang="en-GB" sz="1100" b="1" dirty="0">
                <a:solidFill>
                  <a:srgbClr val="808080"/>
                </a:solidFill>
              </a:rPr>
              <a:t>BEST</a:t>
            </a:r>
          </a:p>
        </p:txBody>
      </p:sp>
      <p:sp>
        <p:nvSpPr>
          <p:cNvPr id="18" name="Text Box 3"/>
          <p:cNvSpPr txBox="1">
            <a:spLocks noChangeArrowheads="1"/>
          </p:cNvSpPr>
          <p:nvPr userDrawn="1"/>
        </p:nvSpPr>
        <p:spPr bwMode="auto">
          <a:xfrm>
            <a:off x="4800891" y="7057179"/>
            <a:ext cx="5714286" cy="425322"/>
          </a:xfrm>
          <a:prstGeom prst="rect">
            <a:avLst/>
          </a:prstGeom>
          <a:noFill/>
          <a:ln w="25400">
            <a:noFill/>
            <a:prstDash val="sysDot"/>
            <a:miter lim="800000"/>
            <a:headEnd/>
            <a:tailEnd/>
          </a:ln>
          <a:effectLst/>
        </p:spPr>
        <p:txBody>
          <a:bodyPr lIns="88356" tIns="44177" rIns="88356" bIns="44177">
            <a:spAutoFit/>
          </a:bodyPr>
          <a:lstStyle>
            <a:lvl1pPr defTabSz="776288" eaLnBrk="0" hangingPunct="0">
              <a:defRPr>
                <a:solidFill>
                  <a:schemeClr val="tx1"/>
                </a:solidFill>
                <a:latin typeface="Arial" charset="0"/>
                <a:cs typeface="Arial" charset="0"/>
              </a:defRPr>
            </a:lvl1pPr>
            <a:lvl2pPr marL="742950" indent="-285750" defTabSz="776288" eaLnBrk="0" hangingPunct="0">
              <a:defRPr>
                <a:solidFill>
                  <a:schemeClr val="tx1"/>
                </a:solidFill>
                <a:latin typeface="Arial" charset="0"/>
                <a:cs typeface="Arial" charset="0"/>
              </a:defRPr>
            </a:lvl2pPr>
            <a:lvl3pPr marL="1143000" indent="-228600" defTabSz="776288" eaLnBrk="0" hangingPunct="0">
              <a:defRPr>
                <a:solidFill>
                  <a:schemeClr val="tx1"/>
                </a:solidFill>
                <a:latin typeface="Arial" charset="0"/>
                <a:cs typeface="Arial" charset="0"/>
              </a:defRPr>
            </a:lvl3pPr>
            <a:lvl4pPr marL="1600200" indent="-228600" defTabSz="776288" eaLnBrk="0" hangingPunct="0">
              <a:defRPr>
                <a:solidFill>
                  <a:schemeClr val="tx1"/>
                </a:solidFill>
                <a:latin typeface="Arial" charset="0"/>
                <a:cs typeface="Arial" charset="0"/>
              </a:defRPr>
            </a:lvl4pPr>
            <a:lvl5pPr marL="2057400" indent="-228600" defTabSz="776288" eaLnBrk="0" hangingPunct="0">
              <a:defRPr>
                <a:solidFill>
                  <a:schemeClr val="tx1"/>
                </a:solidFill>
                <a:latin typeface="Arial" charset="0"/>
                <a:cs typeface="Arial" charset="0"/>
              </a:defRPr>
            </a:lvl5pPr>
            <a:lvl6pPr marL="2514600" indent="-228600" defTabSz="776288" eaLnBrk="0" fontAlgn="base" hangingPunct="0">
              <a:spcBef>
                <a:spcPct val="0"/>
              </a:spcBef>
              <a:spcAft>
                <a:spcPct val="0"/>
              </a:spcAft>
              <a:defRPr>
                <a:solidFill>
                  <a:schemeClr val="tx1"/>
                </a:solidFill>
                <a:latin typeface="Arial" charset="0"/>
                <a:cs typeface="Arial" charset="0"/>
              </a:defRPr>
            </a:lvl6pPr>
            <a:lvl7pPr marL="2971800" indent="-228600" defTabSz="776288" eaLnBrk="0" fontAlgn="base" hangingPunct="0">
              <a:spcBef>
                <a:spcPct val="0"/>
              </a:spcBef>
              <a:spcAft>
                <a:spcPct val="0"/>
              </a:spcAft>
              <a:defRPr>
                <a:solidFill>
                  <a:schemeClr val="tx1"/>
                </a:solidFill>
                <a:latin typeface="Arial" charset="0"/>
                <a:cs typeface="Arial" charset="0"/>
              </a:defRPr>
            </a:lvl7pPr>
            <a:lvl8pPr marL="3429000" indent="-228600" defTabSz="776288" eaLnBrk="0" fontAlgn="base" hangingPunct="0">
              <a:spcBef>
                <a:spcPct val="0"/>
              </a:spcBef>
              <a:spcAft>
                <a:spcPct val="0"/>
              </a:spcAft>
              <a:defRPr>
                <a:solidFill>
                  <a:schemeClr val="tx1"/>
                </a:solidFill>
                <a:latin typeface="Arial" charset="0"/>
                <a:cs typeface="Arial" charset="0"/>
              </a:defRPr>
            </a:lvl8pPr>
            <a:lvl9pPr marL="3886200" indent="-228600" defTabSz="776288"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GB" sz="1100" b="1" dirty="0">
              <a:solidFill>
                <a:srgbClr val="808080"/>
              </a:solidFill>
            </a:endParaRPr>
          </a:p>
          <a:p>
            <a:pPr algn="r" eaLnBrk="1" hangingPunct="1"/>
            <a:r>
              <a:rPr lang="en-GB" sz="1100" b="1" dirty="0">
                <a:solidFill>
                  <a:srgbClr val="808080"/>
                </a:solidFill>
              </a:rPr>
              <a:t>© Space Syntax 2010</a:t>
            </a:r>
            <a:endParaRPr lang="en-US" sz="1100" b="1" dirty="0">
              <a:solidFill>
                <a:srgbClr val="808080"/>
              </a:solidFill>
            </a:endParaRPr>
          </a:p>
        </p:txBody>
      </p:sp>
    </p:spTree>
    <p:extLst>
      <p:ext uri="{BB962C8B-B14F-4D97-AF65-F5344CB8AC3E}">
        <p14:creationId xmlns:p14="http://schemas.microsoft.com/office/powerpoint/2010/main" val="419166182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1038859" rtl="0" eaLnBrk="0" fontAlgn="base" hangingPunct="0">
        <a:spcBef>
          <a:spcPct val="0"/>
        </a:spcBef>
        <a:spcAft>
          <a:spcPct val="0"/>
        </a:spcAft>
        <a:defRPr sz="5000">
          <a:solidFill>
            <a:schemeClr val="tx2"/>
          </a:solidFill>
          <a:latin typeface="+mj-lt"/>
          <a:ea typeface="+mj-ea"/>
          <a:cs typeface="+mj-cs"/>
        </a:defRPr>
      </a:lvl1pPr>
      <a:lvl2pPr algn="ctr" defTabSz="1038859" rtl="0" eaLnBrk="0" fontAlgn="base" hangingPunct="0">
        <a:spcBef>
          <a:spcPct val="0"/>
        </a:spcBef>
        <a:spcAft>
          <a:spcPct val="0"/>
        </a:spcAft>
        <a:defRPr sz="5000">
          <a:solidFill>
            <a:schemeClr val="tx2"/>
          </a:solidFill>
          <a:latin typeface="Times New Roman" pitchFamily="18" charset="0"/>
        </a:defRPr>
      </a:lvl2pPr>
      <a:lvl3pPr algn="ctr" defTabSz="1038859" rtl="0" eaLnBrk="0" fontAlgn="base" hangingPunct="0">
        <a:spcBef>
          <a:spcPct val="0"/>
        </a:spcBef>
        <a:spcAft>
          <a:spcPct val="0"/>
        </a:spcAft>
        <a:defRPr sz="5000">
          <a:solidFill>
            <a:schemeClr val="tx2"/>
          </a:solidFill>
          <a:latin typeface="Times New Roman" pitchFamily="18" charset="0"/>
        </a:defRPr>
      </a:lvl3pPr>
      <a:lvl4pPr algn="ctr" defTabSz="1038859" rtl="0" eaLnBrk="0" fontAlgn="base" hangingPunct="0">
        <a:spcBef>
          <a:spcPct val="0"/>
        </a:spcBef>
        <a:spcAft>
          <a:spcPct val="0"/>
        </a:spcAft>
        <a:defRPr sz="5000">
          <a:solidFill>
            <a:schemeClr val="tx2"/>
          </a:solidFill>
          <a:latin typeface="Times New Roman" pitchFamily="18" charset="0"/>
        </a:defRPr>
      </a:lvl4pPr>
      <a:lvl5pPr algn="ctr" defTabSz="1038859" rtl="0" eaLnBrk="0" fontAlgn="base" hangingPunct="0">
        <a:spcBef>
          <a:spcPct val="0"/>
        </a:spcBef>
        <a:spcAft>
          <a:spcPct val="0"/>
        </a:spcAft>
        <a:defRPr sz="5000">
          <a:solidFill>
            <a:schemeClr val="tx2"/>
          </a:solidFill>
          <a:latin typeface="Times New Roman" pitchFamily="18" charset="0"/>
        </a:defRPr>
      </a:lvl5pPr>
      <a:lvl6pPr marL="456069" algn="ctr" defTabSz="1040415" rtl="0" eaLnBrk="0" fontAlgn="base" hangingPunct="0">
        <a:spcBef>
          <a:spcPct val="0"/>
        </a:spcBef>
        <a:spcAft>
          <a:spcPct val="0"/>
        </a:spcAft>
        <a:defRPr sz="5000">
          <a:solidFill>
            <a:schemeClr val="tx2"/>
          </a:solidFill>
          <a:latin typeface="Times New Roman" pitchFamily="18" charset="0"/>
        </a:defRPr>
      </a:lvl6pPr>
      <a:lvl7pPr marL="912135" algn="ctr" defTabSz="1040415" rtl="0" eaLnBrk="0" fontAlgn="base" hangingPunct="0">
        <a:spcBef>
          <a:spcPct val="0"/>
        </a:spcBef>
        <a:spcAft>
          <a:spcPct val="0"/>
        </a:spcAft>
        <a:defRPr sz="5000">
          <a:solidFill>
            <a:schemeClr val="tx2"/>
          </a:solidFill>
          <a:latin typeface="Times New Roman" pitchFamily="18" charset="0"/>
        </a:defRPr>
      </a:lvl7pPr>
      <a:lvl8pPr marL="1368215" algn="ctr" defTabSz="1040415" rtl="0" eaLnBrk="0" fontAlgn="base" hangingPunct="0">
        <a:spcBef>
          <a:spcPct val="0"/>
        </a:spcBef>
        <a:spcAft>
          <a:spcPct val="0"/>
        </a:spcAft>
        <a:defRPr sz="5000">
          <a:solidFill>
            <a:schemeClr val="tx2"/>
          </a:solidFill>
          <a:latin typeface="Times New Roman" pitchFamily="18" charset="0"/>
        </a:defRPr>
      </a:lvl8pPr>
      <a:lvl9pPr marL="1824286" algn="ctr" defTabSz="1040415" rtl="0" eaLnBrk="0" fontAlgn="base" hangingPunct="0">
        <a:spcBef>
          <a:spcPct val="0"/>
        </a:spcBef>
        <a:spcAft>
          <a:spcPct val="0"/>
        </a:spcAft>
        <a:defRPr sz="5000">
          <a:solidFill>
            <a:schemeClr val="tx2"/>
          </a:solidFill>
          <a:latin typeface="Times New Roman" pitchFamily="18" charset="0"/>
        </a:defRPr>
      </a:lvl9pPr>
    </p:titleStyle>
    <p:bodyStyle>
      <a:lvl1pPr marL="388441" indent="-388441" algn="l" defTabSz="1038859" rtl="0" eaLnBrk="0" fontAlgn="base" hangingPunct="0">
        <a:spcBef>
          <a:spcPct val="20000"/>
        </a:spcBef>
        <a:spcAft>
          <a:spcPct val="0"/>
        </a:spcAft>
        <a:buChar char="•"/>
        <a:defRPr sz="3700">
          <a:solidFill>
            <a:schemeClr val="tx1"/>
          </a:solidFill>
          <a:latin typeface="+mn-lt"/>
          <a:ea typeface="+mn-ea"/>
          <a:cs typeface="+mn-cs"/>
        </a:defRPr>
      </a:lvl1pPr>
      <a:lvl2pPr marL="845540" indent="-323402" algn="l" defTabSz="1038859" rtl="0" eaLnBrk="0" fontAlgn="base" hangingPunct="0">
        <a:spcBef>
          <a:spcPct val="20000"/>
        </a:spcBef>
        <a:spcAft>
          <a:spcPct val="0"/>
        </a:spcAft>
        <a:buChar char="–"/>
        <a:defRPr sz="3200">
          <a:solidFill>
            <a:schemeClr val="tx1"/>
          </a:solidFill>
          <a:latin typeface="+mn-lt"/>
        </a:defRPr>
      </a:lvl2pPr>
      <a:lvl3pPr marL="1299028" indent="-258361" algn="l" defTabSz="1038859" rtl="0" eaLnBrk="0" fontAlgn="base" hangingPunct="0">
        <a:spcBef>
          <a:spcPct val="20000"/>
        </a:spcBef>
        <a:spcAft>
          <a:spcPct val="0"/>
        </a:spcAft>
        <a:buChar char="•"/>
        <a:defRPr sz="2700">
          <a:solidFill>
            <a:schemeClr val="tx1"/>
          </a:solidFill>
          <a:latin typeface="+mn-lt"/>
        </a:defRPr>
      </a:lvl3pPr>
      <a:lvl4pPr marL="1819359" indent="-260166" algn="l" defTabSz="1038859" rtl="0" eaLnBrk="0" fontAlgn="base" hangingPunct="0">
        <a:spcBef>
          <a:spcPct val="20000"/>
        </a:spcBef>
        <a:spcAft>
          <a:spcPct val="0"/>
        </a:spcAft>
        <a:buChar char="–"/>
        <a:defRPr sz="2300">
          <a:solidFill>
            <a:schemeClr val="tx1"/>
          </a:solidFill>
          <a:latin typeface="+mn-lt"/>
        </a:defRPr>
      </a:lvl4pPr>
      <a:lvl5pPr marL="2337883" indent="-256553" algn="l" defTabSz="1038859" rtl="0" eaLnBrk="0" fontAlgn="base" hangingPunct="0">
        <a:spcBef>
          <a:spcPct val="20000"/>
        </a:spcBef>
        <a:spcAft>
          <a:spcPct val="0"/>
        </a:spcAft>
        <a:buChar char="»"/>
        <a:defRPr sz="2300">
          <a:solidFill>
            <a:schemeClr val="tx1"/>
          </a:solidFill>
          <a:latin typeface="+mn-lt"/>
        </a:defRPr>
      </a:lvl5pPr>
      <a:lvl6pPr marL="2795025" indent="-258124" algn="l" defTabSz="1040415" rtl="0" eaLnBrk="0" fontAlgn="base" hangingPunct="0">
        <a:spcBef>
          <a:spcPct val="20000"/>
        </a:spcBef>
        <a:spcAft>
          <a:spcPct val="0"/>
        </a:spcAft>
        <a:buChar char="»"/>
        <a:defRPr sz="2300">
          <a:solidFill>
            <a:schemeClr val="tx1"/>
          </a:solidFill>
          <a:latin typeface="+mn-lt"/>
        </a:defRPr>
      </a:lvl6pPr>
      <a:lvl7pPr marL="3251092" indent="-258124" algn="l" defTabSz="1040415" rtl="0" eaLnBrk="0" fontAlgn="base" hangingPunct="0">
        <a:spcBef>
          <a:spcPct val="20000"/>
        </a:spcBef>
        <a:spcAft>
          <a:spcPct val="0"/>
        </a:spcAft>
        <a:buChar char="»"/>
        <a:defRPr sz="2300">
          <a:solidFill>
            <a:schemeClr val="tx1"/>
          </a:solidFill>
          <a:latin typeface="+mn-lt"/>
        </a:defRPr>
      </a:lvl7pPr>
      <a:lvl8pPr marL="3707164" indent="-258124" algn="l" defTabSz="1040415" rtl="0" eaLnBrk="0" fontAlgn="base" hangingPunct="0">
        <a:spcBef>
          <a:spcPct val="20000"/>
        </a:spcBef>
        <a:spcAft>
          <a:spcPct val="0"/>
        </a:spcAft>
        <a:buChar char="»"/>
        <a:defRPr sz="2300">
          <a:solidFill>
            <a:schemeClr val="tx1"/>
          </a:solidFill>
          <a:latin typeface="+mn-lt"/>
        </a:defRPr>
      </a:lvl8pPr>
      <a:lvl9pPr marL="4163241" indent="-258124" algn="l" defTabSz="1040415" rtl="0" eaLnBrk="0" fontAlgn="base" hangingPunct="0">
        <a:spcBef>
          <a:spcPct val="20000"/>
        </a:spcBef>
        <a:spcAft>
          <a:spcPct val="0"/>
        </a:spcAft>
        <a:buChar char="»"/>
        <a:defRPr sz="2300">
          <a:solidFill>
            <a:schemeClr val="tx1"/>
          </a:solidFill>
          <a:latin typeface="+mn-lt"/>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29" descr="Proposal basemap.wmf"/>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3999" y="715870"/>
            <a:ext cx="7669172" cy="623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0" name="TextBox 8"/>
          <p:cNvSpPr txBox="1">
            <a:spLocks noChangeAspect="1" noChangeArrowheads="1"/>
          </p:cNvSpPr>
          <p:nvPr/>
        </p:nvSpPr>
        <p:spPr bwMode="auto">
          <a:xfrm>
            <a:off x="1819363" y="1340725"/>
            <a:ext cx="789010" cy="337807"/>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Lovers’ Lane</a:t>
            </a:r>
            <a:endParaRPr lang="en-US" sz="800" b="1" dirty="0">
              <a:solidFill>
                <a:srgbClr val="5F5F5F"/>
              </a:solidFill>
            </a:endParaRPr>
          </a:p>
        </p:txBody>
      </p:sp>
      <p:sp>
        <p:nvSpPr>
          <p:cNvPr id="8211" name="TextBox 10"/>
          <p:cNvSpPr txBox="1">
            <a:spLocks noChangeAspect="1" noChangeArrowheads="1"/>
          </p:cNvSpPr>
          <p:nvPr/>
        </p:nvSpPr>
        <p:spPr bwMode="auto">
          <a:xfrm rot="-4034103">
            <a:off x="1567743" y="4204022"/>
            <a:ext cx="1221704" cy="220923"/>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Queen Victoria Rd</a:t>
            </a:r>
            <a:endParaRPr lang="en-US" sz="800" b="1" dirty="0">
              <a:solidFill>
                <a:srgbClr val="5F5F5F"/>
              </a:solidFill>
            </a:endParaRPr>
          </a:p>
        </p:txBody>
      </p:sp>
      <p:sp>
        <p:nvSpPr>
          <p:cNvPr id="8212" name="TextBox 5"/>
          <p:cNvSpPr txBox="1">
            <a:spLocks noChangeAspect="1" noChangeArrowheads="1"/>
          </p:cNvSpPr>
          <p:nvPr/>
        </p:nvSpPr>
        <p:spPr bwMode="auto">
          <a:xfrm rot="-303454">
            <a:off x="5495233" y="5434662"/>
            <a:ext cx="1267985" cy="213536"/>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St Mary’s Place</a:t>
            </a:r>
            <a:endParaRPr lang="en-US" sz="800" b="1" dirty="0">
              <a:solidFill>
                <a:srgbClr val="5F5F5F"/>
              </a:solidFill>
            </a:endParaRPr>
          </a:p>
        </p:txBody>
      </p:sp>
      <p:sp>
        <p:nvSpPr>
          <p:cNvPr id="8213" name="TextBox 8"/>
          <p:cNvSpPr txBox="1">
            <a:spLocks noChangeAspect="1" noChangeArrowheads="1"/>
          </p:cNvSpPr>
          <p:nvPr/>
        </p:nvSpPr>
        <p:spPr bwMode="auto">
          <a:xfrm rot="1870031">
            <a:off x="3126336" y="1263711"/>
            <a:ext cx="1052632" cy="213536"/>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Claremont Road</a:t>
            </a:r>
            <a:endParaRPr lang="en-US" sz="800" b="1" dirty="0">
              <a:solidFill>
                <a:srgbClr val="5F5F5F"/>
              </a:solidFill>
            </a:endParaRPr>
          </a:p>
        </p:txBody>
      </p:sp>
      <p:sp>
        <p:nvSpPr>
          <p:cNvPr id="8214" name="TextBox 10"/>
          <p:cNvSpPr txBox="1">
            <a:spLocks noChangeAspect="1" noChangeArrowheads="1"/>
          </p:cNvSpPr>
          <p:nvPr/>
        </p:nvSpPr>
        <p:spPr bwMode="auto">
          <a:xfrm rot="-2627289">
            <a:off x="3215449" y="3957414"/>
            <a:ext cx="1221572" cy="215285"/>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King’s Road</a:t>
            </a:r>
            <a:endParaRPr lang="en-US" sz="800" b="1" dirty="0">
              <a:solidFill>
                <a:srgbClr val="5F5F5F"/>
              </a:solidFill>
            </a:endParaRPr>
          </a:p>
        </p:txBody>
      </p:sp>
      <p:sp>
        <p:nvSpPr>
          <p:cNvPr id="8215" name="TextBox 5"/>
          <p:cNvSpPr txBox="1">
            <a:spLocks noChangeAspect="1" noChangeArrowheads="1"/>
          </p:cNvSpPr>
          <p:nvPr/>
        </p:nvSpPr>
        <p:spPr bwMode="auto">
          <a:xfrm rot="-3533866">
            <a:off x="4916769" y="4325655"/>
            <a:ext cx="943407" cy="220922"/>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Barras Bridge</a:t>
            </a:r>
            <a:endParaRPr lang="en-US" sz="800" b="1" dirty="0">
              <a:solidFill>
                <a:srgbClr val="5F5F5F"/>
              </a:solidFill>
            </a:endParaRPr>
          </a:p>
        </p:txBody>
      </p:sp>
      <p:sp>
        <p:nvSpPr>
          <p:cNvPr id="8216" name="TextBox 10"/>
          <p:cNvSpPr txBox="1">
            <a:spLocks noChangeAspect="1" noChangeArrowheads="1"/>
          </p:cNvSpPr>
          <p:nvPr/>
        </p:nvSpPr>
        <p:spPr bwMode="auto">
          <a:xfrm rot="2883961">
            <a:off x="3200331" y="3209900"/>
            <a:ext cx="817386" cy="219066"/>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King’s Walk</a:t>
            </a:r>
            <a:endParaRPr lang="en-US" sz="800" b="1" dirty="0">
              <a:solidFill>
                <a:srgbClr val="5F5F5F"/>
              </a:solidFill>
            </a:endParaRPr>
          </a:p>
        </p:txBody>
      </p:sp>
      <p:sp>
        <p:nvSpPr>
          <p:cNvPr id="8217" name="TextBox 5"/>
          <p:cNvSpPr txBox="1">
            <a:spLocks noChangeAspect="1" noChangeArrowheads="1"/>
          </p:cNvSpPr>
          <p:nvPr/>
        </p:nvSpPr>
        <p:spPr bwMode="auto">
          <a:xfrm rot="1783793">
            <a:off x="2287203" y="6092773"/>
            <a:ext cx="1277267" cy="213536"/>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St. Thomas’ Street</a:t>
            </a:r>
            <a:endParaRPr lang="en-US" sz="800" b="1" dirty="0">
              <a:solidFill>
                <a:srgbClr val="5F5F5F"/>
              </a:solidFill>
            </a:endParaRPr>
          </a:p>
        </p:txBody>
      </p:sp>
      <p:sp>
        <p:nvSpPr>
          <p:cNvPr id="8218" name="TextBox 5"/>
          <p:cNvSpPr txBox="1">
            <a:spLocks noChangeAspect="1" noChangeArrowheads="1"/>
          </p:cNvSpPr>
          <p:nvPr/>
        </p:nvSpPr>
        <p:spPr bwMode="auto">
          <a:xfrm rot="-3780520">
            <a:off x="3894821" y="6111829"/>
            <a:ext cx="945158" cy="220922"/>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5F5F5F"/>
                </a:solidFill>
              </a:rPr>
              <a:t>Haymarket</a:t>
            </a:r>
            <a:endParaRPr lang="en-US" sz="800" b="1" dirty="0">
              <a:solidFill>
                <a:srgbClr val="5F5F5F"/>
              </a:solidFill>
            </a:endParaRPr>
          </a:p>
        </p:txBody>
      </p:sp>
      <p:sp>
        <p:nvSpPr>
          <p:cNvPr id="8219" name="TextBox 5"/>
          <p:cNvSpPr txBox="1">
            <a:spLocks noChangeAspect="1" noChangeArrowheads="1"/>
          </p:cNvSpPr>
          <p:nvPr/>
        </p:nvSpPr>
        <p:spPr bwMode="auto">
          <a:xfrm>
            <a:off x="6889446" y="3962662"/>
            <a:ext cx="1267984" cy="213536"/>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262626"/>
                </a:solidFill>
              </a:rPr>
              <a:t>Civic Centre</a:t>
            </a:r>
            <a:endParaRPr lang="en-US" sz="800" b="1" dirty="0">
              <a:solidFill>
                <a:srgbClr val="262626"/>
              </a:solidFill>
            </a:endParaRPr>
          </a:p>
        </p:txBody>
      </p:sp>
      <p:sp>
        <p:nvSpPr>
          <p:cNvPr id="8220" name="TextBox 5"/>
          <p:cNvSpPr txBox="1">
            <a:spLocks noChangeAspect="1" noChangeArrowheads="1"/>
          </p:cNvSpPr>
          <p:nvPr/>
        </p:nvSpPr>
        <p:spPr bwMode="auto">
          <a:xfrm>
            <a:off x="828000" y="2569429"/>
            <a:ext cx="1266128" cy="337807"/>
          </a:xfrm>
          <a:prstGeom prst="rect">
            <a:avLst/>
          </a:prstGeom>
          <a:noFill/>
          <a:ln w="9525">
            <a:noFill/>
            <a:miter lim="800000"/>
            <a:headEnd/>
            <a:tailEnd/>
          </a:ln>
        </p:spPr>
        <p:txBody>
          <a:bodyPr lIns="91176" tIns="45588" rIns="91176" bIns="4558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800" b="1" dirty="0">
                <a:solidFill>
                  <a:srgbClr val="262626"/>
                </a:solidFill>
              </a:rPr>
              <a:t>Royal Victoria Infirmary</a:t>
            </a:r>
            <a:endParaRPr lang="en-US" sz="800" b="1" dirty="0">
              <a:solidFill>
                <a:srgbClr val="262626"/>
              </a:solidFill>
            </a:endParaRPr>
          </a:p>
        </p:txBody>
      </p:sp>
      <p:sp>
        <p:nvSpPr>
          <p:cNvPr id="17" name="Text Box 2"/>
          <p:cNvSpPr txBox="1">
            <a:spLocks noChangeArrowheads="1"/>
          </p:cNvSpPr>
          <p:nvPr userDrawn="1"/>
        </p:nvSpPr>
        <p:spPr bwMode="auto">
          <a:xfrm>
            <a:off x="178229" y="7039684"/>
            <a:ext cx="3276752" cy="443657"/>
          </a:xfrm>
          <a:prstGeom prst="rect">
            <a:avLst/>
          </a:prstGeom>
          <a:noFill/>
          <a:ln w="9525">
            <a:noFill/>
            <a:miter lim="800000"/>
            <a:headEnd/>
            <a:tailEnd/>
          </a:ln>
          <a:effectLst/>
        </p:spPr>
        <p:txBody>
          <a:bodyPr wrap="none" lIns="104087" tIns="52043" rIns="104087" bIns="52043">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100" b="1" dirty="0">
                <a:solidFill>
                  <a:srgbClr val="808080"/>
                </a:solidFill>
              </a:rPr>
              <a:t> </a:t>
            </a:r>
          </a:p>
          <a:p>
            <a:pPr eaLnBrk="1" hangingPunct="1"/>
            <a:r>
              <a:rPr lang="en-GB" sz="1100" b="1" dirty="0">
                <a:solidFill>
                  <a:srgbClr val="FF0000"/>
                </a:solidFill>
              </a:rPr>
              <a:t>Understanding Learning Environments  </a:t>
            </a:r>
            <a:r>
              <a:rPr lang="en-GB" sz="1100" b="1" dirty="0">
                <a:solidFill>
                  <a:srgbClr val="808080"/>
                </a:solidFill>
              </a:rPr>
              <a:t>BEST</a:t>
            </a:r>
          </a:p>
        </p:txBody>
      </p:sp>
      <p:sp>
        <p:nvSpPr>
          <p:cNvPr id="18" name="Text Box 3"/>
          <p:cNvSpPr txBox="1">
            <a:spLocks noChangeArrowheads="1"/>
          </p:cNvSpPr>
          <p:nvPr userDrawn="1"/>
        </p:nvSpPr>
        <p:spPr bwMode="auto">
          <a:xfrm>
            <a:off x="4800891" y="7057179"/>
            <a:ext cx="5714286" cy="425322"/>
          </a:xfrm>
          <a:prstGeom prst="rect">
            <a:avLst/>
          </a:prstGeom>
          <a:noFill/>
          <a:ln w="25400">
            <a:noFill/>
            <a:prstDash val="sysDot"/>
            <a:miter lim="800000"/>
            <a:headEnd/>
            <a:tailEnd/>
          </a:ln>
          <a:effectLst/>
        </p:spPr>
        <p:txBody>
          <a:bodyPr lIns="88388" tIns="44193" rIns="88388" bIns="44193">
            <a:spAutoFit/>
          </a:bodyPr>
          <a:lstStyle>
            <a:lvl1pPr defTabSz="776288" eaLnBrk="0" hangingPunct="0">
              <a:defRPr>
                <a:solidFill>
                  <a:schemeClr val="tx1"/>
                </a:solidFill>
                <a:latin typeface="Arial" charset="0"/>
                <a:cs typeface="Arial" charset="0"/>
              </a:defRPr>
            </a:lvl1pPr>
            <a:lvl2pPr marL="742950" indent="-285750" defTabSz="776288" eaLnBrk="0" hangingPunct="0">
              <a:defRPr>
                <a:solidFill>
                  <a:schemeClr val="tx1"/>
                </a:solidFill>
                <a:latin typeface="Arial" charset="0"/>
                <a:cs typeface="Arial" charset="0"/>
              </a:defRPr>
            </a:lvl2pPr>
            <a:lvl3pPr marL="1143000" indent="-228600" defTabSz="776288" eaLnBrk="0" hangingPunct="0">
              <a:defRPr>
                <a:solidFill>
                  <a:schemeClr val="tx1"/>
                </a:solidFill>
                <a:latin typeface="Arial" charset="0"/>
                <a:cs typeface="Arial" charset="0"/>
              </a:defRPr>
            </a:lvl3pPr>
            <a:lvl4pPr marL="1600200" indent="-228600" defTabSz="776288" eaLnBrk="0" hangingPunct="0">
              <a:defRPr>
                <a:solidFill>
                  <a:schemeClr val="tx1"/>
                </a:solidFill>
                <a:latin typeface="Arial" charset="0"/>
                <a:cs typeface="Arial" charset="0"/>
              </a:defRPr>
            </a:lvl4pPr>
            <a:lvl5pPr marL="2057400" indent="-228600" defTabSz="776288" eaLnBrk="0" hangingPunct="0">
              <a:defRPr>
                <a:solidFill>
                  <a:schemeClr val="tx1"/>
                </a:solidFill>
                <a:latin typeface="Arial" charset="0"/>
                <a:cs typeface="Arial" charset="0"/>
              </a:defRPr>
            </a:lvl5pPr>
            <a:lvl6pPr marL="2514600" indent="-228600" defTabSz="776288" eaLnBrk="0" fontAlgn="base" hangingPunct="0">
              <a:spcBef>
                <a:spcPct val="0"/>
              </a:spcBef>
              <a:spcAft>
                <a:spcPct val="0"/>
              </a:spcAft>
              <a:defRPr>
                <a:solidFill>
                  <a:schemeClr val="tx1"/>
                </a:solidFill>
                <a:latin typeface="Arial" charset="0"/>
                <a:cs typeface="Arial" charset="0"/>
              </a:defRPr>
            </a:lvl6pPr>
            <a:lvl7pPr marL="2971800" indent="-228600" defTabSz="776288" eaLnBrk="0" fontAlgn="base" hangingPunct="0">
              <a:spcBef>
                <a:spcPct val="0"/>
              </a:spcBef>
              <a:spcAft>
                <a:spcPct val="0"/>
              </a:spcAft>
              <a:defRPr>
                <a:solidFill>
                  <a:schemeClr val="tx1"/>
                </a:solidFill>
                <a:latin typeface="Arial" charset="0"/>
                <a:cs typeface="Arial" charset="0"/>
              </a:defRPr>
            </a:lvl7pPr>
            <a:lvl8pPr marL="3429000" indent="-228600" defTabSz="776288" eaLnBrk="0" fontAlgn="base" hangingPunct="0">
              <a:spcBef>
                <a:spcPct val="0"/>
              </a:spcBef>
              <a:spcAft>
                <a:spcPct val="0"/>
              </a:spcAft>
              <a:defRPr>
                <a:solidFill>
                  <a:schemeClr val="tx1"/>
                </a:solidFill>
                <a:latin typeface="Arial" charset="0"/>
                <a:cs typeface="Arial" charset="0"/>
              </a:defRPr>
            </a:lvl8pPr>
            <a:lvl9pPr marL="3886200" indent="-228600" defTabSz="776288"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GB" sz="1100" b="1" dirty="0">
              <a:solidFill>
                <a:srgbClr val="808080"/>
              </a:solidFill>
            </a:endParaRPr>
          </a:p>
          <a:p>
            <a:pPr algn="r" eaLnBrk="1" hangingPunct="1"/>
            <a:r>
              <a:rPr lang="en-GB" sz="1100" b="1" dirty="0">
                <a:solidFill>
                  <a:srgbClr val="808080"/>
                </a:solidFill>
              </a:rPr>
              <a:t>© Space Syntax 2010</a:t>
            </a:r>
            <a:endParaRPr lang="en-US" sz="1100" b="1" dirty="0">
              <a:solidFill>
                <a:srgbClr val="808080"/>
              </a:solidFill>
            </a:endParaRPr>
          </a:p>
        </p:txBody>
      </p:sp>
    </p:spTree>
    <p:extLst>
      <p:ext uri="{BB962C8B-B14F-4D97-AF65-F5344CB8AC3E}">
        <p14:creationId xmlns:p14="http://schemas.microsoft.com/office/powerpoint/2010/main" val="13158385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1039227" rtl="0" eaLnBrk="0" fontAlgn="base" hangingPunct="0">
        <a:spcBef>
          <a:spcPct val="0"/>
        </a:spcBef>
        <a:spcAft>
          <a:spcPct val="0"/>
        </a:spcAft>
        <a:defRPr sz="5000">
          <a:solidFill>
            <a:schemeClr val="tx2"/>
          </a:solidFill>
          <a:latin typeface="+mj-lt"/>
          <a:ea typeface="+mj-ea"/>
          <a:cs typeface="+mj-cs"/>
        </a:defRPr>
      </a:lvl1pPr>
      <a:lvl2pPr algn="ctr" defTabSz="1039227" rtl="0" eaLnBrk="0" fontAlgn="base" hangingPunct="0">
        <a:spcBef>
          <a:spcPct val="0"/>
        </a:spcBef>
        <a:spcAft>
          <a:spcPct val="0"/>
        </a:spcAft>
        <a:defRPr sz="5000">
          <a:solidFill>
            <a:schemeClr val="tx2"/>
          </a:solidFill>
          <a:latin typeface="Times New Roman" pitchFamily="18" charset="0"/>
        </a:defRPr>
      </a:lvl2pPr>
      <a:lvl3pPr algn="ctr" defTabSz="1039227" rtl="0" eaLnBrk="0" fontAlgn="base" hangingPunct="0">
        <a:spcBef>
          <a:spcPct val="0"/>
        </a:spcBef>
        <a:spcAft>
          <a:spcPct val="0"/>
        </a:spcAft>
        <a:defRPr sz="5000">
          <a:solidFill>
            <a:schemeClr val="tx2"/>
          </a:solidFill>
          <a:latin typeface="Times New Roman" pitchFamily="18" charset="0"/>
        </a:defRPr>
      </a:lvl3pPr>
      <a:lvl4pPr algn="ctr" defTabSz="1039227" rtl="0" eaLnBrk="0" fontAlgn="base" hangingPunct="0">
        <a:spcBef>
          <a:spcPct val="0"/>
        </a:spcBef>
        <a:spcAft>
          <a:spcPct val="0"/>
        </a:spcAft>
        <a:defRPr sz="5000">
          <a:solidFill>
            <a:schemeClr val="tx2"/>
          </a:solidFill>
          <a:latin typeface="Times New Roman" pitchFamily="18" charset="0"/>
        </a:defRPr>
      </a:lvl4pPr>
      <a:lvl5pPr algn="ctr" defTabSz="1039227" rtl="0" eaLnBrk="0" fontAlgn="base" hangingPunct="0">
        <a:spcBef>
          <a:spcPct val="0"/>
        </a:spcBef>
        <a:spcAft>
          <a:spcPct val="0"/>
        </a:spcAft>
        <a:defRPr sz="5000">
          <a:solidFill>
            <a:schemeClr val="tx2"/>
          </a:solidFill>
          <a:latin typeface="Times New Roman" pitchFamily="18" charset="0"/>
        </a:defRPr>
      </a:lvl5pPr>
      <a:lvl6pPr marL="456150" algn="ctr" defTabSz="1040599" rtl="0" eaLnBrk="0" fontAlgn="base" hangingPunct="0">
        <a:spcBef>
          <a:spcPct val="0"/>
        </a:spcBef>
        <a:spcAft>
          <a:spcPct val="0"/>
        </a:spcAft>
        <a:defRPr sz="5000">
          <a:solidFill>
            <a:schemeClr val="tx2"/>
          </a:solidFill>
          <a:latin typeface="Times New Roman" pitchFamily="18" charset="0"/>
        </a:defRPr>
      </a:lvl6pPr>
      <a:lvl7pPr marL="912296" algn="ctr" defTabSz="1040599" rtl="0" eaLnBrk="0" fontAlgn="base" hangingPunct="0">
        <a:spcBef>
          <a:spcPct val="0"/>
        </a:spcBef>
        <a:spcAft>
          <a:spcPct val="0"/>
        </a:spcAft>
        <a:defRPr sz="5000">
          <a:solidFill>
            <a:schemeClr val="tx2"/>
          </a:solidFill>
          <a:latin typeface="Times New Roman" pitchFamily="18" charset="0"/>
        </a:defRPr>
      </a:lvl7pPr>
      <a:lvl8pPr marL="1368456" algn="ctr" defTabSz="1040599" rtl="0" eaLnBrk="0" fontAlgn="base" hangingPunct="0">
        <a:spcBef>
          <a:spcPct val="0"/>
        </a:spcBef>
        <a:spcAft>
          <a:spcPct val="0"/>
        </a:spcAft>
        <a:defRPr sz="5000">
          <a:solidFill>
            <a:schemeClr val="tx2"/>
          </a:solidFill>
          <a:latin typeface="Times New Roman" pitchFamily="18" charset="0"/>
        </a:defRPr>
      </a:lvl8pPr>
      <a:lvl9pPr marL="1824608" algn="ctr" defTabSz="1040599" rtl="0" eaLnBrk="0" fontAlgn="base" hangingPunct="0">
        <a:spcBef>
          <a:spcPct val="0"/>
        </a:spcBef>
        <a:spcAft>
          <a:spcPct val="0"/>
        </a:spcAft>
        <a:defRPr sz="5000">
          <a:solidFill>
            <a:schemeClr val="tx2"/>
          </a:solidFill>
          <a:latin typeface="Times New Roman" pitchFamily="18" charset="0"/>
        </a:defRPr>
      </a:lvl9pPr>
    </p:titleStyle>
    <p:bodyStyle>
      <a:lvl1pPr marL="388579" indent="-388579" algn="l" defTabSz="1039227" rtl="0" eaLnBrk="0" fontAlgn="base" hangingPunct="0">
        <a:spcBef>
          <a:spcPct val="20000"/>
        </a:spcBef>
        <a:spcAft>
          <a:spcPct val="0"/>
        </a:spcAft>
        <a:buChar char="•"/>
        <a:defRPr sz="3700">
          <a:solidFill>
            <a:schemeClr val="tx1"/>
          </a:solidFill>
          <a:latin typeface="+mn-lt"/>
          <a:ea typeface="+mn-ea"/>
          <a:cs typeface="+mn-cs"/>
        </a:defRPr>
      </a:lvl1pPr>
      <a:lvl2pPr marL="844031" indent="-323516" algn="l" defTabSz="1039227" rtl="0" eaLnBrk="0" fontAlgn="base" hangingPunct="0">
        <a:spcBef>
          <a:spcPct val="20000"/>
        </a:spcBef>
        <a:spcAft>
          <a:spcPct val="0"/>
        </a:spcAft>
        <a:buChar char="–"/>
        <a:defRPr sz="3200">
          <a:solidFill>
            <a:schemeClr val="tx1"/>
          </a:solidFill>
          <a:latin typeface="+mn-lt"/>
        </a:defRPr>
      </a:lvl2pPr>
      <a:lvl3pPr marL="1299487" indent="-258452" algn="l" defTabSz="1039227" rtl="0" eaLnBrk="0" fontAlgn="base" hangingPunct="0">
        <a:spcBef>
          <a:spcPct val="20000"/>
        </a:spcBef>
        <a:spcAft>
          <a:spcPct val="0"/>
        </a:spcAft>
        <a:buChar char="•"/>
        <a:defRPr sz="2700">
          <a:solidFill>
            <a:schemeClr val="tx1"/>
          </a:solidFill>
          <a:latin typeface="+mn-lt"/>
        </a:defRPr>
      </a:lvl3pPr>
      <a:lvl4pPr marL="1820001" indent="-260258" algn="l" defTabSz="1039227" rtl="0" eaLnBrk="0" fontAlgn="base" hangingPunct="0">
        <a:spcBef>
          <a:spcPct val="20000"/>
        </a:spcBef>
        <a:spcAft>
          <a:spcPct val="0"/>
        </a:spcAft>
        <a:buChar char="–"/>
        <a:defRPr sz="2300">
          <a:solidFill>
            <a:schemeClr val="tx1"/>
          </a:solidFill>
          <a:latin typeface="+mn-lt"/>
        </a:defRPr>
      </a:lvl4pPr>
      <a:lvl5pPr marL="2338709" indent="-256644" algn="l" defTabSz="1039227" rtl="0" eaLnBrk="0" fontAlgn="base" hangingPunct="0">
        <a:spcBef>
          <a:spcPct val="20000"/>
        </a:spcBef>
        <a:spcAft>
          <a:spcPct val="0"/>
        </a:spcAft>
        <a:buChar char="»"/>
        <a:defRPr sz="2300">
          <a:solidFill>
            <a:schemeClr val="tx1"/>
          </a:solidFill>
          <a:latin typeface="+mn-lt"/>
        </a:defRPr>
      </a:lvl5pPr>
      <a:lvl6pPr marL="2795519" indent="-258170" algn="l" defTabSz="1040599" rtl="0" eaLnBrk="0" fontAlgn="base" hangingPunct="0">
        <a:spcBef>
          <a:spcPct val="20000"/>
        </a:spcBef>
        <a:spcAft>
          <a:spcPct val="0"/>
        </a:spcAft>
        <a:buChar char="»"/>
        <a:defRPr sz="2300">
          <a:solidFill>
            <a:schemeClr val="tx1"/>
          </a:solidFill>
          <a:latin typeface="+mn-lt"/>
        </a:defRPr>
      </a:lvl6pPr>
      <a:lvl7pPr marL="3251666" indent="-258170" algn="l" defTabSz="1040599" rtl="0" eaLnBrk="0" fontAlgn="base" hangingPunct="0">
        <a:spcBef>
          <a:spcPct val="20000"/>
        </a:spcBef>
        <a:spcAft>
          <a:spcPct val="0"/>
        </a:spcAft>
        <a:buChar char="»"/>
        <a:defRPr sz="2300">
          <a:solidFill>
            <a:schemeClr val="tx1"/>
          </a:solidFill>
          <a:latin typeface="+mn-lt"/>
        </a:defRPr>
      </a:lvl7pPr>
      <a:lvl8pPr marL="3707819" indent="-258170" algn="l" defTabSz="1040599" rtl="0" eaLnBrk="0" fontAlgn="base" hangingPunct="0">
        <a:spcBef>
          <a:spcPct val="20000"/>
        </a:spcBef>
        <a:spcAft>
          <a:spcPct val="0"/>
        </a:spcAft>
        <a:buChar char="»"/>
        <a:defRPr sz="2300">
          <a:solidFill>
            <a:schemeClr val="tx1"/>
          </a:solidFill>
          <a:latin typeface="+mn-lt"/>
        </a:defRPr>
      </a:lvl8pPr>
      <a:lvl9pPr marL="4163976" indent="-258170" algn="l" defTabSz="1040599" rtl="0" eaLnBrk="0" fontAlgn="base" hangingPunct="0">
        <a:spcBef>
          <a:spcPct val="20000"/>
        </a:spcBef>
        <a:spcAft>
          <a:spcPct val="0"/>
        </a:spcAft>
        <a:buChar char="»"/>
        <a:defRPr sz="2300">
          <a:solidFill>
            <a:schemeClr val="tx1"/>
          </a:solidFill>
          <a:latin typeface="+mn-lt"/>
        </a:defRPr>
      </a:lvl9pPr>
    </p:bodyStyle>
    <p:otherStyle>
      <a:defPPr>
        <a:defRPr lang="en-US"/>
      </a:defPPr>
      <a:lvl1pPr marL="0" algn="l" defTabSz="912296" rtl="0" eaLnBrk="1" latinLnBrk="0" hangingPunct="1">
        <a:defRPr sz="1800" kern="1200">
          <a:solidFill>
            <a:schemeClr val="tx1"/>
          </a:solidFill>
          <a:latin typeface="+mn-lt"/>
          <a:ea typeface="+mn-ea"/>
          <a:cs typeface="+mn-cs"/>
        </a:defRPr>
      </a:lvl1pPr>
      <a:lvl2pPr marL="456150" algn="l" defTabSz="912296" rtl="0" eaLnBrk="1" latinLnBrk="0" hangingPunct="1">
        <a:defRPr sz="1800" kern="1200">
          <a:solidFill>
            <a:schemeClr val="tx1"/>
          </a:solidFill>
          <a:latin typeface="+mn-lt"/>
          <a:ea typeface="+mn-ea"/>
          <a:cs typeface="+mn-cs"/>
        </a:defRPr>
      </a:lvl2pPr>
      <a:lvl3pPr marL="912296" algn="l" defTabSz="912296" rtl="0" eaLnBrk="1" latinLnBrk="0" hangingPunct="1">
        <a:defRPr sz="1800" kern="1200">
          <a:solidFill>
            <a:schemeClr val="tx1"/>
          </a:solidFill>
          <a:latin typeface="+mn-lt"/>
          <a:ea typeface="+mn-ea"/>
          <a:cs typeface="+mn-cs"/>
        </a:defRPr>
      </a:lvl3pPr>
      <a:lvl4pPr marL="1368456" algn="l" defTabSz="912296" rtl="0" eaLnBrk="1" latinLnBrk="0" hangingPunct="1">
        <a:defRPr sz="1800" kern="1200">
          <a:solidFill>
            <a:schemeClr val="tx1"/>
          </a:solidFill>
          <a:latin typeface="+mn-lt"/>
          <a:ea typeface="+mn-ea"/>
          <a:cs typeface="+mn-cs"/>
        </a:defRPr>
      </a:lvl4pPr>
      <a:lvl5pPr marL="1824608" algn="l" defTabSz="912296" rtl="0" eaLnBrk="1" latinLnBrk="0" hangingPunct="1">
        <a:defRPr sz="1800" kern="1200">
          <a:solidFill>
            <a:schemeClr val="tx1"/>
          </a:solidFill>
          <a:latin typeface="+mn-lt"/>
          <a:ea typeface="+mn-ea"/>
          <a:cs typeface="+mn-cs"/>
        </a:defRPr>
      </a:lvl5pPr>
      <a:lvl6pPr marL="2280762" algn="l" defTabSz="912296" rtl="0" eaLnBrk="1" latinLnBrk="0" hangingPunct="1">
        <a:defRPr sz="1800" kern="1200">
          <a:solidFill>
            <a:schemeClr val="tx1"/>
          </a:solidFill>
          <a:latin typeface="+mn-lt"/>
          <a:ea typeface="+mn-ea"/>
          <a:cs typeface="+mn-cs"/>
        </a:defRPr>
      </a:lvl6pPr>
      <a:lvl7pPr marL="2736915" algn="l" defTabSz="912296" rtl="0" eaLnBrk="1" latinLnBrk="0" hangingPunct="1">
        <a:defRPr sz="1800" kern="1200">
          <a:solidFill>
            <a:schemeClr val="tx1"/>
          </a:solidFill>
          <a:latin typeface="+mn-lt"/>
          <a:ea typeface="+mn-ea"/>
          <a:cs typeface="+mn-cs"/>
        </a:defRPr>
      </a:lvl7pPr>
      <a:lvl8pPr marL="3193067" algn="l" defTabSz="912296" rtl="0" eaLnBrk="1" latinLnBrk="0" hangingPunct="1">
        <a:defRPr sz="1800" kern="1200">
          <a:solidFill>
            <a:schemeClr val="tx1"/>
          </a:solidFill>
          <a:latin typeface="+mn-lt"/>
          <a:ea typeface="+mn-ea"/>
          <a:cs typeface="+mn-cs"/>
        </a:defRPr>
      </a:lvl8pPr>
      <a:lvl9pPr marL="3649218" algn="l" defTabSz="91229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5426" name="Text Box 2"/>
          <p:cNvSpPr txBox="1">
            <a:spLocks noChangeArrowheads="1"/>
          </p:cNvSpPr>
          <p:nvPr userDrawn="1"/>
        </p:nvSpPr>
        <p:spPr bwMode="auto">
          <a:xfrm>
            <a:off x="178227" y="7039682"/>
            <a:ext cx="3276861" cy="443713"/>
          </a:xfrm>
          <a:prstGeom prst="rect">
            <a:avLst/>
          </a:prstGeom>
          <a:noFill/>
          <a:ln w="9525">
            <a:noFill/>
            <a:miter lim="800000"/>
            <a:headEnd/>
            <a:tailEnd/>
          </a:ln>
          <a:effectLst/>
        </p:spPr>
        <p:txBody>
          <a:bodyPr wrap="none" lIns="104141" tIns="52071" rIns="104141" bIns="5207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100" b="1" dirty="0">
                <a:solidFill>
                  <a:srgbClr val="808080"/>
                </a:solidFill>
              </a:rPr>
              <a:t> </a:t>
            </a:r>
          </a:p>
          <a:p>
            <a:pPr eaLnBrk="1" hangingPunct="1"/>
            <a:r>
              <a:rPr lang="en-GB" sz="1100" b="1" dirty="0">
                <a:solidFill>
                  <a:srgbClr val="FF0000"/>
                </a:solidFill>
              </a:rPr>
              <a:t>Understanding Learning Environments  </a:t>
            </a:r>
            <a:r>
              <a:rPr lang="en-GB" sz="1100" b="1" dirty="0">
                <a:solidFill>
                  <a:srgbClr val="808080"/>
                </a:solidFill>
              </a:rPr>
              <a:t>BEST</a:t>
            </a:r>
          </a:p>
        </p:txBody>
      </p:sp>
      <p:sp>
        <p:nvSpPr>
          <p:cNvPr id="615427" name="Text Box 3"/>
          <p:cNvSpPr txBox="1">
            <a:spLocks noChangeArrowheads="1"/>
          </p:cNvSpPr>
          <p:nvPr userDrawn="1"/>
        </p:nvSpPr>
        <p:spPr bwMode="auto">
          <a:xfrm>
            <a:off x="4800891" y="7057179"/>
            <a:ext cx="5714286" cy="425322"/>
          </a:xfrm>
          <a:prstGeom prst="rect">
            <a:avLst/>
          </a:prstGeom>
          <a:noFill/>
          <a:ln w="25400">
            <a:noFill/>
            <a:prstDash val="sysDot"/>
            <a:miter lim="800000"/>
            <a:headEnd/>
            <a:tailEnd/>
          </a:ln>
          <a:effectLst/>
        </p:spPr>
        <p:txBody>
          <a:bodyPr lIns="88436" tIns="44217" rIns="88436" bIns="44217">
            <a:spAutoFit/>
          </a:bodyPr>
          <a:lstStyle>
            <a:lvl1pPr defTabSz="776288" eaLnBrk="0" hangingPunct="0">
              <a:defRPr>
                <a:solidFill>
                  <a:schemeClr val="tx1"/>
                </a:solidFill>
                <a:latin typeface="Arial" charset="0"/>
                <a:cs typeface="Arial" charset="0"/>
              </a:defRPr>
            </a:lvl1pPr>
            <a:lvl2pPr marL="742950" indent="-285750" defTabSz="776288" eaLnBrk="0" hangingPunct="0">
              <a:defRPr>
                <a:solidFill>
                  <a:schemeClr val="tx1"/>
                </a:solidFill>
                <a:latin typeface="Arial" charset="0"/>
                <a:cs typeface="Arial" charset="0"/>
              </a:defRPr>
            </a:lvl2pPr>
            <a:lvl3pPr marL="1143000" indent="-228600" defTabSz="776288" eaLnBrk="0" hangingPunct="0">
              <a:defRPr>
                <a:solidFill>
                  <a:schemeClr val="tx1"/>
                </a:solidFill>
                <a:latin typeface="Arial" charset="0"/>
                <a:cs typeface="Arial" charset="0"/>
              </a:defRPr>
            </a:lvl3pPr>
            <a:lvl4pPr marL="1600200" indent="-228600" defTabSz="776288" eaLnBrk="0" hangingPunct="0">
              <a:defRPr>
                <a:solidFill>
                  <a:schemeClr val="tx1"/>
                </a:solidFill>
                <a:latin typeface="Arial" charset="0"/>
                <a:cs typeface="Arial" charset="0"/>
              </a:defRPr>
            </a:lvl4pPr>
            <a:lvl5pPr marL="2057400" indent="-228600" defTabSz="776288" eaLnBrk="0" hangingPunct="0">
              <a:defRPr>
                <a:solidFill>
                  <a:schemeClr val="tx1"/>
                </a:solidFill>
                <a:latin typeface="Arial" charset="0"/>
                <a:cs typeface="Arial" charset="0"/>
              </a:defRPr>
            </a:lvl5pPr>
            <a:lvl6pPr marL="2514600" indent="-228600" defTabSz="776288" eaLnBrk="0" fontAlgn="base" hangingPunct="0">
              <a:spcBef>
                <a:spcPct val="0"/>
              </a:spcBef>
              <a:spcAft>
                <a:spcPct val="0"/>
              </a:spcAft>
              <a:defRPr>
                <a:solidFill>
                  <a:schemeClr val="tx1"/>
                </a:solidFill>
                <a:latin typeface="Arial" charset="0"/>
                <a:cs typeface="Arial" charset="0"/>
              </a:defRPr>
            </a:lvl6pPr>
            <a:lvl7pPr marL="2971800" indent="-228600" defTabSz="776288" eaLnBrk="0" fontAlgn="base" hangingPunct="0">
              <a:spcBef>
                <a:spcPct val="0"/>
              </a:spcBef>
              <a:spcAft>
                <a:spcPct val="0"/>
              </a:spcAft>
              <a:defRPr>
                <a:solidFill>
                  <a:schemeClr val="tx1"/>
                </a:solidFill>
                <a:latin typeface="Arial" charset="0"/>
                <a:cs typeface="Arial" charset="0"/>
              </a:defRPr>
            </a:lvl7pPr>
            <a:lvl8pPr marL="3429000" indent="-228600" defTabSz="776288" eaLnBrk="0" fontAlgn="base" hangingPunct="0">
              <a:spcBef>
                <a:spcPct val="0"/>
              </a:spcBef>
              <a:spcAft>
                <a:spcPct val="0"/>
              </a:spcAft>
              <a:defRPr>
                <a:solidFill>
                  <a:schemeClr val="tx1"/>
                </a:solidFill>
                <a:latin typeface="Arial" charset="0"/>
                <a:cs typeface="Arial" charset="0"/>
              </a:defRPr>
            </a:lvl8pPr>
            <a:lvl9pPr marL="3886200" indent="-228600" defTabSz="776288"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GB" sz="1100" b="1" dirty="0">
              <a:solidFill>
                <a:srgbClr val="808080"/>
              </a:solidFill>
            </a:endParaRPr>
          </a:p>
          <a:p>
            <a:pPr algn="r" eaLnBrk="1" hangingPunct="1"/>
            <a:r>
              <a:rPr lang="en-GB" sz="1100" b="1" dirty="0">
                <a:solidFill>
                  <a:srgbClr val="808080"/>
                </a:solidFill>
              </a:rPr>
              <a:t>© Space Syntax 2010</a:t>
            </a:r>
            <a:endParaRPr lang="en-US" sz="1100" b="1" dirty="0">
              <a:solidFill>
                <a:srgbClr val="808080"/>
              </a:solidFill>
            </a:endParaRPr>
          </a:p>
        </p:txBody>
      </p:sp>
    </p:spTree>
    <p:extLst>
      <p:ext uri="{BB962C8B-B14F-4D97-AF65-F5344CB8AC3E}">
        <p14:creationId xmlns:p14="http://schemas.microsoft.com/office/powerpoint/2010/main" val="388371832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rtl="0" eaLnBrk="0" fontAlgn="base" hangingPunct="0">
        <a:spcBef>
          <a:spcPct val="0"/>
        </a:spcBef>
        <a:spcAft>
          <a:spcPct val="0"/>
        </a:spcAft>
        <a:defRPr sz="5000">
          <a:solidFill>
            <a:schemeClr val="tx2"/>
          </a:solidFill>
          <a:latin typeface="+mj-lt"/>
          <a:ea typeface="+mj-ea"/>
          <a:cs typeface="+mj-cs"/>
        </a:defRPr>
      </a:lvl1pPr>
      <a:lvl2pPr algn="ctr" rtl="0" eaLnBrk="0" fontAlgn="base" hangingPunct="0">
        <a:spcBef>
          <a:spcPct val="0"/>
        </a:spcBef>
        <a:spcAft>
          <a:spcPct val="0"/>
        </a:spcAft>
        <a:defRPr sz="5000">
          <a:solidFill>
            <a:schemeClr val="tx2"/>
          </a:solidFill>
          <a:latin typeface="Arial" charset="0"/>
          <a:cs typeface="Arial" charset="0"/>
        </a:defRPr>
      </a:lvl2pPr>
      <a:lvl3pPr algn="ctr" rtl="0" eaLnBrk="0" fontAlgn="base" hangingPunct="0">
        <a:spcBef>
          <a:spcPct val="0"/>
        </a:spcBef>
        <a:spcAft>
          <a:spcPct val="0"/>
        </a:spcAft>
        <a:defRPr sz="5000">
          <a:solidFill>
            <a:schemeClr val="tx2"/>
          </a:solidFill>
          <a:latin typeface="Arial" charset="0"/>
          <a:cs typeface="Arial" charset="0"/>
        </a:defRPr>
      </a:lvl3pPr>
      <a:lvl4pPr algn="ctr" rtl="0" eaLnBrk="0" fontAlgn="base" hangingPunct="0">
        <a:spcBef>
          <a:spcPct val="0"/>
        </a:spcBef>
        <a:spcAft>
          <a:spcPct val="0"/>
        </a:spcAft>
        <a:defRPr sz="5000">
          <a:solidFill>
            <a:schemeClr val="tx2"/>
          </a:solidFill>
          <a:latin typeface="Arial" charset="0"/>
          <a:cs typeface="Arial" charset="0"/>
        </a:defRPr>
      </a:lvl4pPr>
      <a:lvl5pPr algn="ctr" rtl="0" eaLnBrk="0" fontAlgn="base" hangingPunct="0">
        <a:spcBef>
          <a:spcPct val="0"/>
        </a:spcBef>
        <a:spcAft>
          <a:spcPct val="0"/>
        </a:spcAft>
        <a:defRPr sz="5000">
          <a:solidFill>
            <a:schemeClr val="tx2"/>
          </a:solidFill>
          <a:latin typeface="Arial" charset="0"/>
          <a:cs typeface="Arial" charset="0"/>
        </a:defRPr>
      </a:lvl5pPr>
      <a:lvl6pPr marL="520700" algn="ctr" rtl="0" fontAlgn="base">
        <a:spcBef>
          <a:spcPct val="0"/>
        </a:spcBef>
        <a:spcAft>
          <a:spcPct val="0"/>
        </a:spcAft>
        <a:defRPr sz="5000">
          <a:solidFill>
            <a:schemeClr val="tx2"/>
          </a:solidFill>
          <a:latin typeface="Arial" charset="0"/>
          <a:cs typeface="Arial" charset="0"/>
        </a:defRPr>
      </a:lvl6pPr>
      <a:lvl7pPr marL="1041401" algn="ctr" rtl="0" fontAlgn="base">
        <a:spcBef>
          <a:spcPct val="0"/>
        </a:spcBef>
        <a:spcAft>
          <a:spcPct val="0"/>
        </a:spcAft>
        <a:defRPr sz="5000">
          <a:solidFill>
            <a:schemeClr val="tx2"/>
          </a:solidFill>
          <a:latin typeface="Arial" charset="0"/>
          <a:cs typeface="Arial" charset="0"/>
        </a:defRPr>
      </a:lvl7pPr>
      <a:lvl8pPr marL="1562101" algn="ctr" rtl="0" fontAlgn="base">
        <a:spcBef>
          <a:spcPct val="0"/>
        </a:spcBef>
        <a:spcAft>
          <a:spcPct val="0"/>
        </a:spcAft>
        <a:defRPr sz="5000">
          <a:solidFill>
            <a:schemeClr val="tx2"/>
          </a:solidFill>
          <a:latin typeface="Arial" charset="0"/>
          <a:cs typeface="Arial" charset="0"/>
        </a:defRPr>
      </a:lvl8pPr>
      <a:lvl9pPr marL="2082803" algn="ctr" rtl="0" fontAlgn="base">
        <a:spcBef>
          <a:spcPct val="0"/>
        </a:spcBef>
        <a:spcAft>
          <a:spcPct val="0"/>
        </a:spcAft>
        <a:defRPr sz="5000">
          <a:solidFill>
            <a:schemeClr val="tx2"/>
          </a:solidFill>
          <a:latin typeface="Arial" charset="0"/>
          <a:cs typeface="Arial" charset="0"/>
        </a:defRPr>
      </a:lvl9pPr>
    </p:titleStyle>
    <p:bodyStyle>
      <a:lvl1pPr marL="388786" indent="-388786" algn="l" rtl="0" eaLnBrk="0" fontAlgn="base" hangingPunct="0">
        <a:spcBef>
          <a:spcPct val="20000"/>
        </a:spcBef>
        <a:spcAft>
          <a:spcPct val="0"/>
        </a:spcAft>
        <a:buChar char="•"/>
        <a:defRPr sz="3700">
          <a:solidFill>
            <a:schemeClr val="tx1"/>
          </a:solidFill>
          <a:latin typeface="+mn-lt"/>
          <a:ea typeface="+mn-ea"/>
          <a:cs typeface="+mn-cs"/>
        </a:defRPr>
      </a:lvl1pPr>
      <a:lvl2pPr marL="844478" indent="-323687" algn="l" rtl="0" eaLnBrk="0" fontAlgn="base" hangingPunct="0">
        <a:spcBef>
          <a:spcPct val="20000"/>
        </a:spcBef>
        <a:spcAft>
          <a:spcPct val="0"/>
        </a:spcAft>
        <a:buChar char="–"/>
        <a:defRPr sz="3200">
          <a:solidFill>
            <a:schemeClr val="tx1"/>
          </a:solidFill>
          <a:latin typeface="+mn-lt"/>
          <a:cs typeface="+mn-cs"/>
        </a:defRPr>
      </a:lvl2pPr>
      <a:lvl3pPr marL="1300174" indent="-258589" algn="l" rtl="0" eaLnBrk="0" fontAlgn="base" hangingPunct="0">
        <a:spcBef>
          <a:spcPct val="20000"/>
        </a:spcBef>
        <a:spcAft>
          <a:spcPct val="0"/>
        </a:spcAft>
        <a:buChar char="•"/>
        <a:defRPr sz="2700">
          <a:solidFill>
            <a:schemeClr val="tx1"/>
          </a:solidFill>
          <a:latin typeface="+mn-lt"/>
          <a:cs typeface="+mn-cs"/>
        </a:defRPr>
      </a:lvl3pPr>
      <a:lvl4pPr marL="1820964" indent="-258589" algn="l" rtl="0" eaLnBrk="0" fontAlgn="base" hangingPunct="0">
        <a:spcBef>
          <a:spcPct val="20000"/>
        </a:spcBef>
        <a:spcAft>
          <a:spcPct val="0"/>
        </a:spcAft>
        <a:buChar char="–"/>
        <a:defRPr sz="2300">
          <a:solidFill>
            <a:schemeClr val="tx1"/>
          </a:solidFill>
          <a:latin typeface="+mn-lt"/>
          <a:cs typeface="+mn-cs"/>
        </a:defRPr>
      </a:lvl4pPr>
      <a:lvl5pPr marL="2341760" indent="-258589" algn="l" rtl="0" eaLnBrk="0" fontAlgn="base" hangingPunct="0">
        <a:spcBef>
          <a:spcPct val="20000"/>
        </a:spcBef>
        <a:spcAft>
          <a:spcPct val="0"/>
        </a:spcAft>
        <a:buChar char="»"/>
        <a:defRPr sz="2300">
          <a:solidFill>
            <a:schemeClr val="tx1"/>
          </a:solidFill>
          <a:latin typeface="+mn-lt"/>
          <a:cs typeface="+mn-cs"/>
        </a:defRPr>
      </a:lvl5pPr>
      <a:lvl6pPr marL="2863852" indent="-260350" algn="l" rtl="0" fontAlgn="base">
        <a:spcBef>
          <a:spcPct val="20000"/>
        </a:spcBef>
        <a:spcAft>
          <a:spcPct val="0"/>
        </a:spcAft>
        <a:buChar char="»"/>
        <a:defRPr sz="2300">
          <a:solidFill>
            <a:schemeClr val="tx1"/>
          </a:solidFill>
          <a:latin typeface="+mn-lt"/>
          <a:cs typeface="+mn-cs"/>
        </a:defRPr>
      </a:lvl6pPr>
      <a:lvl7pPr marL="3384552" indent="-260350" algn="l" rtl="0" fontAlgn="base">
        <a:spcBef>
          <a:spcPct val="20000"/>
        </a:spcBef>
        <a:spcAft>
          <a:spcPct val="0"/>
        </a:spcAft>
        <a:buChar char="»"/>
        <a:defRPr sz="2300">
          <a:solidFill>
            <a:schemeClr val="tx1"/>
          </a:solidFill>
          <a:latin typeface="+mn-lt"/>
          <a:cs typeface="+mn-cs"/>
        </a:defRPr>
      </a:lvl7pPr>
      <a:lvl8pPr marL="3905255" indent="-260350" algn="l" rtl="0" fontAlgn="base">
        <a:spcBef>
          <a:spcPct val="20000"/>
        </a:spcBef>
        <a:spcAft>
          <a:spcPct val="0"/>
        </a:spcAft>
        <a:buChar char="»"/>
        <a:defRPr sz="2300">
          <a:solidFill>
            <a:schemeClr val="tx1"/>
          </a:solidFill>
          <a:latin typeface="+mn-lt"/>
          <a:cs typeface="+mn-cs"/>
        </a:defRPr>
      </a:lvl8pPr>
      <a:lvl9pPr marL="4425954" indent="-260350" algn="l"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1041401" rtl="0" eaLnBrk="1" latinLnBrk="0" hangingPunct="1">
        <a:defRPr sz="2100" kern="1200">
          <a:solidFill>
            <a:schemeClr val="tx1"/>
          </a:solidFill>
          <a:latin typeface="+mn-lt"/>
          <a:ea typeface="+mn-ea"/>
          <a:cs typeface="+mn-cs"/>
        </a:defRPr>
      </a:lvl1pPr>
      <a:lvl2pPr marL="520700" algn="l" defTabSz="1041401" rtl="0" eaLnBrk="1" latinLnBrk="0" hangingPunct="1">
        <a:defRPr sz="2100" kern="1200">
          <a:solidFill>
            <a:schemeClr val="tx1"/>
          </a:solidFill>
          <a:latin typeface="+mn-lt"/>
          <a:ea typeface="+mn-ea"/>
          <a:cs typeface="+mn-cs"/>
        </a:defRPr>
      </a:lvl2pPr>
      <a:lvl3pPr marL="1041401" algn="l" defTabSz="1041401" rtl="0" eaLnBrk="1" latinLnBrk="0" hangingPunct="1">
        <a:defRPr sz="2100" kern="1200">
          <a:solidFill>
            <a:schemeClr val="tx1"/>
          </a:solidFill>
          <a:latin typeface="+mn-lt"/>
          <a:ea typeface="+mn-ea"/>
          <a:cs typeface="+mn-cs"/>
        </a:defRPr>
      </a:lvl3pPr>
      <a:lvl4pPr marL="1562101" algn="l" defTabSz="1041401" rtl="0" eaLnBrk="1" latinLnBrk="0" hangingPunct="1">
        <a:defRPr sz="2100" kern="1200">
          <a:solidFill>
            <a:schemeClr val="tx1"/>
          </a:solidFill>
          <a:latin typeface="+mn-lt"/>
          <a:ea typeface="+mn-ea"/>
          <a:cs typeface="+mn-cs"/>
        </a:defRPr>
      </a:lvl4pPr>
      <a:lvl5pPr marL="2082803" algn="l" defTabSz="1041401" rtl="0" eaLnBrk="1" latinLnBrk="0" hangingPunct="1">
        <a:defRPr sz="2100" kern="1200">
          <a:solidFill>
            <a:schemeClr val="tx1"/>
          </a:solidFill>
          <a:latin typeface="+mn-lt"/>
          <a:ea typeface="+mn-ea"/>
          <a:cs typeface="+mn-cs"/>
        </a:defRPr>
      </a:lvl5pPr>
      <a:lvl6pPr marL="2603501" algn="l" defTabSz="1041401" rtl="0" eaLnBrk="1" latinLnBrk="0" hangingPunct="1">
        <a:defRPr sz="2100" kern="1200">
          <a:solidFill>
            <a:schemeClr val="tx1"/>
          </a:solidFill>
          <a:latin typeface="+mn-lt"/>
          <a:ea typeface="+mn-ea"/>
          <a:cs typeface="+mn-cs"/>
        </a:defRPr>
      </a:lvl6pPr>
      <a:lvl7pPr marL="3124204" algn="l" defTabSz="1041401" rtl="0" eaLnBrk="1" latinLnBrk="0" hangingPunct="1">
        <a:defRPr sz="2100" kern="1200">
          <a:solidFill>
            <a:schemeClr val="tx1"/>
          </a:solidFill>
          <a:latin typeface="+mn-lt"/>
          <a:ea typeface="+mn-ea"/>
          <a:cs typeface="+mn-cs"/>
        </a:defRPr>
      </a:lvl7pPr>
      <a:lvl8pPr marL="3644904" algn="l" defTabSz="1041401" rtl="0" eaLnBrk="1" latinLnBrk="0" hangingPunct="1">
        <a:defRPr sz="2100" kern="1200">
          <a:solidFill>
            <a:schemeClr val="tx1"/>
          </a:solidFill>
          <a:latin typeface="+mn-lt"/>
          <a:ea typeface="+mn-ea"/>
          <a:cs typeface="+mn-cs"/>
        </a:defRPr>
      </a:lvl8pPr>
      <a:lvl9pPr marL="4165601" algn="l" defTabSz="1041401" rtl="0" eaLnBrk="1" latinLnBrk="0" hangingPunct="1">
        <a:defRPr sz="2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Box 2"/>
          <p:cNvSpPr txBox="1">
            <a:spLocks noChangeArrowheads="1"/>
          </p:cNvSpPr>
          <p:nvPr userDrawn="1"/>
        </p:nvSpPr>
        <p:spPr bwMode="auto">
          <a:xfrm>
            <a:off x="178224" y="7039681"/>
            <a:ext cx="3277009" cy="443786"/>
          </a:xfrm>
          <a:prstGeom prst="rect">
            <a:avLst/>
          </a:prstGeom>
          <a:noFill/>
          <a:ln w="9525">
            <a:noFill/>
            <a:miter lim="800000"/>
            <a:headEnd/>
            <a:tailEnd/>
          </a:ln>
          <a:effectLst/>
        </p:spPr>
        <p:txBody>
          <a:bodyPr wrap="none" lIns="104214" tIns="52107" rIns="104214" bIns="5210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100" b="1" dirty="0">
                <a:solidFill>
                  <a:srgbClr val="808080"/>
                </a:solidFill>
              </a:rPr>
              <a:t> </a:t>
            </a:r>
          </a:p>
          <a:p>
            <a:pPr eaLnBrk="1" hangingPunct="1"/>
            <a:r>
              <a:rPr lang="en-GB" sz="1100" b="1" dirty="0">
                <a:solidFill>
                  <a:srgbClr val="FF0000"/>
                </a:solidFill>
              </a:rPr>
              <a:t>Understanding Learning Environments  </a:t>
            </a:r>
            <a:r>
              <a:rPr lang="en-GB" sz="1100" b="1" dirty="0">
                <a:solidFill>
                  <a:srgbClr val="808080"/>
                </a:solidFill>
              </a:rPr>
              <a:t>BEST</a:t>
            </a:r>
          </a:p>
        </p:txBody>
      </p:sp>
      <p:sp>
        <p:nvSpPr>
          <p:cNvPr id="5" name="Text Box 3"/>
          <p:cNvSpPr txBox="1">
            <a:spLocks noChangeArrowheads="1"/>
          </p:cNvSpPr>
          <p:nvPr userDrawn="1"/>
        </p:nvSpPr>
        <p:spPr bwMode="auto">
          <a:xfrm>
            <a:off x="4800891" y="7057179"/>
            <a:ext cx="5714286" cy="425322"/>
          </a:xfrm>
          <a:prstGeom prst="rect">
            <a:avLst/>
          </a:prstGeom>
          <a:noFill/>
          <a:ln w="25400">
            <a:noFill/>
            <a:prstDash val="sysDot"/>
            <a:miter lim="800000"/>
            <a:headEnd/>
            <a:tailEnd/>
          </a:ln>
          <a:effectLst/>
        </p:spPr>
        <p:txBody>
          <a:bodyPr lIns="88500" tIns="44249" rIns="88500" bIns="44249">
            <a:spAutoFit/>
          </a:bodyPr>
          <a:lstStyle>
            <a:lvl1pPr defTabSz="776288" eaLnBrk="0" hangingPunct="0">
              <a:defRPr>
                <a:solidFill>
                  <a:schemeClr val="tx1"/>
                </a:solidFill>
                <a:latin typeface="Arial" charset="0"/>
                <a:cs typeface="Arial" charset="0"/>
              </a:defRPr>
            </a:lvl1pPr>
            <a:lvl2pPr marL="742950" indent="-285750" defTabSz="776288" eaLnBrk="0" hangingPunct="0">
              <a:defRPr>
                <a:solidFill>
                  <a:schemeClr val="tx1"/>
                </a:solidFill>
                <a:latin typeface="Arial" charset="0"/>
                <a:cs typeface="Arial" charset="0"/>
              </a:defRPr>
            </a:lvl2pPr>
            <a:lvl3pPr marL="1143000" indent="-228600" defTabSz="776288" eaLnBrk="0" hangingPunct="0">
              <a:defRPr>
                <a:solidFill>
                  <a:schemeClr val="tx1"/>
                </a:solidFill>
                <a:latin typeface="Arial" charset="0"/>
                <a:cs typeface="Arial" charset="0"/>
              </a:defRPr>
            </a:lvl3pPr>
            <a:lvl4pPr marL="1600200" indent="-228600" defTabSz="776288" eaLnBrk="0" hangingPunct="0">
              <a:defRPr>
                <a:solidFill>
                  <a:schemeClr val="tx1"/>
                </a:solidFill>
                <a:latin typeface="Arial" charset="0"/>
                <a:cs typeface="Arial" charset="0"/>
              </a:defRPr>
            </a:lvl4pPr>
            <a:lvl5pPr marL="2057400" indent="-228600" defTabSz="776288" eaLnBrk="0" hangingPunct="0">
              <a:defRPr>
                <a:solidFill>
                  <a:schemeClr val="tx1"/>
                </a:solidFill>
                <a:latin typeface="Arial" charset="0"/>
                <a:cs typeface="Arial" charset="0"/>
              </a:defRPr>
            </a:lvl5pPr>
            <a:lvl6pPr marL="2514600" indent="-228600" defTabSz="776288" eaLnBrk="0" fontAlgn="base" hangingPunct="0">
              <a:spcBef>
                <a:spcPct val="0"/>
              </a:spcBef>
              <a:spcAft>
                <a:spcPct val="0"/>
              </a:spcAft>
              <a:defRPr>
                <a:solidFill>
                  <a:schemeClr val="tx1"/>
                </a:solidFill>
                <a:latin typeface="Arial" charset="0"/>
                <a:cs typeface="Arial" charset="0"/>
              </a:defRPr>
            </a:lvl6pPr>
            <a:lvl7pPr marL="2971800" indent="-228600" defTabSz="776288" eaLnBrk="0" fontAlgn="base" hangingPunct="0">
              <a:spcBef>
                <a:spcPct val="0"/>
              </a:spcBef>
              <a:spcAft>
                <a:spcPct val="0"/>
              </a:spcAft>
              <a:defRPr>
                <a:solidFill>
                  <a:schemeClr val="tx1"/>
                </a:solidFill>
                <a:latin typeface="Arial" charset="0"/>
                <a:cs typeface="Arial" charset="0"/>
              </a:defRPr>
            </a:lvl7pPr>
            <a:lvl8pPr marL="3429000" indent="-228600" defTabSz="776288" eaLnBrk="0" fontAlgn="base" hangingPunct="0">
              <a:spcBef>
                <a:spcPct val="0"/>
              </a:spcBef>
              <a:spcAft>
                <a:spcPct val="0"/>
              </a:spcAft>
              <a:defRPr>
                <a:solidFill>
                  <a:schemeClr val="tx1"/>
                </a:solidFill>
                <a:latin typeface="Arial" charset="0"/>
                <a:cs typeface="Arial" charset="0"/>
              </a:defRPr>
            </a:lvl8pPr>
            <a:lvl9pPr marL="3886200" indent="-228600" defTabSz="776288"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GB" sz="1100" b="1" dirty="0">
              <a:solidFill>
                <a:srgbClr val="808080"/>
              </a:solidFill>
            </a:endParaRPr>
          </a:p>
          <a:p>
            <a:pPr algn="r" eaLnBrk="1" hangingPunct="1"/>
            <a:r>
              <a:rPr lang="en-GB" sz="1100" b="1" dirty="0">
                <a:solidFill>
                  <a:srgbClr val="808080"/>
                </a:solidFill>
              </a:rPr>
              <a:t>© Space Syntax 2010</a:t>
            </a:r>
            <a:endParaRPr lang="en-US" sz="1100" b="1" dirty="0">
              <a:solidFill>
                <a:srgbClr val="808080"/>
              </a:solidFill>
            </a:endParaRPr>
          </a:p>
        </p:txBody>
      </p:sp>
    </p:spTree>
    <p:extLst>
      <p:ext uri="{BB962C8B-B14F-4D97-AF65-F5344CB8AC3E}">
        <p14:creationId xmlns:p14="http://schemas.microsoft.com/office/powerpoint/2010/main" val="10043388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defTabSz="1038702" rtl="0" eaLnBrk="0" fontAlgn="base" hangingPunct="0">
        <a:spcBef>
          <a:spcPct val="0"/>
        </a:spcBef>
        <a:spcAft>
          <a:spcPct val="0"/>
        </a:spcAft>
        <a:defRPr sz="5000">
          <a:solidFill>
            <a:schemeClr val="tx2"/>
          </a:solidFill>
          <a:latin typeface="+mj-lt"/>
          <a:ea typeface="MS PGothic" pitchFamily="34" charset="-128"/>
          <a:cs typeface="+mj-cs"/>
        </a:defRPr>
      </a:lvl1pPr>
      <a:lvl2pPr algn="ctr" defTabSz="1038702" rtl="0" eaLnBrk="0" fontAlgn="base" hangingPunct="0">
        <a:spcBef>
          <a:spcPct val="0"/>
        </a:spcBef>
        <a:spcAft>
          <a:spcPct val="0"/>
        </a:spcAft>
        <a:defRPr sz="5000">
          <a:solidFill>
            <a:schemeClr val="tx2"/>
          </a:solidFill>
          <a:latin typeface="Arial" charset="0"/>
          <a:ea typeface="MS PGothic" pitchFamily="34" charset="-128"/>
        </a:defRPr>
      </a:lvl2pPr>
      <a:lvl3pPr algn="ctr" defTabSz="1038702" rtl="0" eaLnBrk="0" fontAlgn="base" hangingPunct="0">
        <a:spcBef>
          <a:spcPct val="0"/>
        </a:spcBef>
        <a:spcAft>
          <a:spcPct val="0"/>
        </a:spcAft>
        <a:defRPr sz="5000">
          <a:solidFill>
            <a:schemeClr val="tx2"/>
          </a:solidFill>
          <a:latin typeface="Arial" charset="0"/>
          <a:ea typeface="MS PGothic" pitchFamily="34" charset="-128"/>
        </a:defRPr>
      </a:lvl3pPr>
      <a:lvl4pPr algn="ctr" defTabSz="1038702" rtl="0" eaLnBrk="0" fontAlgn="base" hangingPunct="0">
        <a:spcBef>
          <a:spcPct val="0"/>
        </a:spcBef>
        <a:spcAft>
          <a:spcPct val="0"/>
        </a:spcAft>
        <a:defRPr sz="5000">
          <a:solidFill>
            <a:schemeClr val="tx2"/>
          </a:solidFill>
          <a:latin typeface="Arial" charset="0"/>
          <a:ea typeface="MS PGothic" pitchFamily="34" charset="-128"/>
        </a:defRPr>
      </a:lvl4pPr>
      <a:lvl5pPr algn="ctr" defTabSz="1038702" rtl="0" eaLnBrk="0" fontAlgn="base" hangingPunct="0">
        <a:spcBef>
          <a:spcPct val="0"/>
        </a:spcBef>
        <a:spcAft>
          <a:spcPct val="0"/>
        </a:spcAft>
        <a:defRPr sz="5000">
          <a:solidFill>
            <a:schemeClr val="tx2"/>
          </a:solidFill>
          <a:latin typeface="Arial" charset="0"/>
          <a:ea typeface="MS PGothic" pitchFamily="34" charset="-128"/>
        </a:defRPr>
      </a:lvl5pPr>
      <a:lvl6pPr marL="456231" algn="ctr" defTabSz="1040783" rtl="0" fontAlgn="base">
        <a:spcBef>
          <a:spcPct val="0"/>
        </a:spcBef>
        <a:spcAft>
          <a:spcPct val="0"/>
        </a:spcAft>
        <a:defRPr sz="5000">
          <a:solidFill>
            <a:schemeClr val="tx2"/>
          </a:solidFill>
          <a:latin typeface="Times New Roman" pitchFamily="18" charset="0"/>
        </a:defRPr>
      </a:lvl6pPr>
      <a:lvl7pPr marL="912458" algn="ctr" defTabSz="1040783" rtl="0" fontAlgn="base">
        <a:spcBef>
          <a:spcPct val="0"/>
        </a:spcBef>
        <a:spcAft>
          <a:spcPct val="0"/>
        </a:spcAft>
        <a:defRPr sz="5000">
          <a:solidFill>
            <a:schemeClr val="tx2"/>
          </a:solidFill>
          <a:latin typeface="Times New Roman" pitchFamily="18" charset="0"/>
        </a:defRPr>
      </a:lvl7pPr>
      <a:lvl8pPr marL="1368697" algn="ctr" defTabSz="1040783" rtl="0" fontAlgn="base">
        <a:spcBef>
          <a:spcPct val="0"/>
        </a:spcBef>
        <a:spcAft>
          <a:spcPct val="0"/>
        </a:spcAft>
        <a:defRPr sz="5000">
          <a:solidFill>
            <a:schemeClr val="tx2"/>
          </a:solidFill>
          <a:latin typeface="Times New Roman" pitchFamily="18" charset="0"/>
        </a:defRPr>
      </a:lvl8pPr>
      <a:lvl9pPr marL="1824930" algn="ctr" defTabSz="1040783" rtl="0" fontAlgn="base">
        <a:spcBef>
          <a:spcPct val="0"/>
        </a:spcBef>
        <a:spcAft>
          <a:spcPct val="0"/>
        </a:spcAft>
        <a:defRPr sz="5000">
          <a:solidFill>
            <a:schemeClr val="tx2"/>
          </a:solidFill>
          <a:latin typeface="Times New Roman" pitchFamily="18" charset="0"/>
        </a:defRPr>
      </a:lvl9pPr>
    </p:titleStyle>
    <p:bodyStyle>
      <a:lvl1pPr marL="385443" indent="-385443" algn="l" defTabSz="1038702" rtl="0" eaLnBrk="0" fontAlgn="base" hangingPunct="0">
        <a:spcBef>
          <a:spcPct val="20000"/>
        </a:spcBef>
        <a:spcAft>
          <a:spcPct val="0"/>
        </a:spcAft>
        <a:buChar char="•"/>
        <a:defRPr sz="3700">
          <a:solidFill>
            <a:schemeClr val="tx1"/>
          </a:solidFill>
          <a:latin typeface="+mn-lt"/>
          <a:ea typeface="MS PGothic" pitchFamily="34" charset="-128"/>
          <a:cs typeface="+mn-cs"/>
        </a:defRPr>
      </a:lvl1pPr>
      <a:lvl2pPr marL="843266" indent="-320296" algn="l" defTabSz="1038702" rtl="0" eaLnBrk="0" fontAlgn="base" hangingPunct="0">
        <a:spcBef>
          <a:spcPct val="20000"/>
        </a:spcBef>
        <a:spcAft>
          <a:spcPct val="0"/>
        </a:spcAft>
        <a:buChar char="–"/>
        <a:defRPr sz="3200">
          <a:solidFill>
            <a:schemeClr val="tx1"/>
          </a:solidFill>
          <a:latin typeface="+mn-lt"/>
          <a:ea typeface="MS PGothic" pitchFamily="34" charset="-128"/>
        </a:defRPr>
      </a:lvl2pPr>
      <a:lvl3pPr marL="1297472" indent="-255151" algn="l" defTabSz="1038702" rtl="0" eaLnBrk="0" fontAlgn="base" hangingPunct="0">
        <a:spcBef>
          <a:spcPct val="20000"/>
        </a:spcBef>
        <a:spcAft>
          <a:spcPct val="0"/>
        </a:spcAft>
        <a:buChar char="•"/>
        <a:defRPr sz="2700">
          <a:solidFill>
            <a:schemeClr val="tx1"/>
          </a:solidFill>
          <a:latin typeface="+mn-lt"/>
          <a:ea typeface="MS PGothic" pitchFamily="34" charset="-128"/>
        </a:defRPr>
      </a:lvl3pPr>
      <a:lvl4pPr marL="1820440" indent="-260580" algn="l" defTabSz="1038702" rtl="0" eaLnBrk="0" fontAlgn="base" hangingPunct="0">
        <a:spcBef>
          <a:spcPct val="20000"/>
        </a:spcBef>
        <a:spcAft>
          <a:spcPct val="0"/>
        </a:spcAft>
        <a:buChar char="–"/>
        <a:defRPr sz="2300">
          <a:solidFill>
            <a:schemeClr val="tx1"/>
          </a:solidFill>
          <a:latin typeface="+mn-lt"/>
          <a:ea typeface="MS PGothic" pitchFamily="34" charset="-128"/>
        </a:defRPr>
      </a:lvl4pPr>
      <a:lvl5pPr marL="2336174" indent="-255151" algn="l" defTabSz="1038702" rtl="0" eaLnBrk="0" fontAlgn="base" hangingPunct="0">
        <a:spcBef>
          <a:spcPct val="20000"/>
        </a:spcBef>
        <a:spcAft>
          <a:spcPct val="0"/>
        </a:spcAft>
        <a:buChar char="»"/>
        <a:defRPr sz="2300">
          <a:solidFill>
            <a:schemeClr val="tx1"/>
          </a:solidFill>
          <a:latin typeface="+mn-lt"/>
          <a:ea typeface="MS PGothic" pitchFamily="34" charset="-128"/>
        </a:defRPr>
      </a:lvl5pPr>
      <a:lvl6pPr marL="2796013" indent="-258216" algn="l" defTabSz="1040783" rtl="0" fontAlgn="base">
        <a:spcBef>
          <a:spcPct val="20000"/>
        </a:spcBef>
        <a:spcAft>
          <a:spcPct val="0"/>
        </a:spcAft>
        <a:buChar char="»"/>
        <a:defRPr sz="2300">
          <a:solidFill>
            <a:schemeClr val="tx1"/>
          </a:solidFill>
          <a:latin typeface="+mn-lt"/>
        </a:defRPr>
      </a:lvl6pPr>
      <a:lvl7pPr marL="3252240" indent="-258216" algn="l" defTabSz="1040783" rtl="0" fontAlgn="base">
        <a:spcBef>
          <a:spcPct val="20000"/>
        </a:spcBef>
        <a:spcAft>
          <a:spcPct val="0"/>
        </a:spcAft>
        <a:buChar char="»"/>
        <a:defRPr sz="2300">
          <a:solidFill>
            <a:schemeClr val="tx1"/>
          </a:solidFill>
          <a:latin typeface="+mn-lt"/>
        </a:defRPr>
      </a:lvl7pPr>
      <a:lvl8pPr marL="3708473" indent="-258216" algn="l" defTabSz="1040783" rtl="0" fontAlgn="base">
        <a:spcBef>
          <a:spcPct val="20000"/>
        </a:spcBef>
        <a:spcAft>
          <a:spcPct val="0"/>
        </a:spcAft>
        <a:buChar char="»"/>
        <a:defRPr sz="2300">
          <a:solidFill>
            <a:schemeClr val="tx1"/>
          </a:solidFill>
          <a:latin typeface="+mn-lt"/>
        </a:defRPr>
      </a:lvl8pPr>
      <a:lvl9pPr marL="4164711" indent="-258216" algn="l" defTabSz="1040783" rtl="0" fontAlgn="base">
        <a:spcBef>
          <a:spcPct val="20000"/>
        </a:spcBef>
        <a:spcAft>
          <a:spcPct val="0"/>
        </a:spcAft>
        <a:buChar char="»"/>
        <a:defRPr sz="2300">
          <a:solidFill>
            <a:schemeClr val="tx1"/>
          </a:solidFill>
          <a:latin typeface="+mn-lt"/>
        </a:defRPr>
      </a:lvl9pPr>
    </p:bodyStyle>
    <p:otherStyle>
      <a:defPPr>
        <a:defRPr lang="en-US"/>
      </a:defPPr>
      <a:lvl1pPr marL="0" algn="l" defTabSz="912458" rtl="0" eaLnBrk="1" latinLnBrk="0" hangingPunct="1">
        <a:defRPr sz="1800" kern="1200">
          <a:solidFill>
            <a:schemeClr val="tx1"/>
          </a:solidFill>
          <a:latin typeface="+mn-lt"/>
          <a:ea typeface="+mn-ea"/>
          <a:cs typeface="+mn-cs"/>
        </a:defRPr>
      </a:lvl1pPr>
      <a:lvl2pPr marL="456231" algn="l" defTabSz="912458" rtl="0" eaLnBrk="1" latinLnBrk="0" hangingPunct="1">
        <a:defRPr sz="1800" kern="1200">
          <a:solidFill>
            <a:schemeClr val="tx1"/>
          </a:solidFill>
          <a:latin typeface="+mn-lt"/>
          <a:ea typeface="+mn-ea"/>
          <a:cs typeface="+mn-cs"/>
        </a:defRPr>
      </a:lvl2pPr>
      <a:lvl3pPr marL="912458" algn="l" defTabSz="912458" rtl="0" eaLnBrk="1" latinLnBrk="0" hangingPunct="1">
        <a:defRPr sz="1800" kern="1200">
          <a:solidFill>
            <a:schemeClr val="tx1"/>
          </a:solidFill>
          <a:latin typeface="+mn-lt"/>
          <a:ea typeface="+mn-ea"/>
          <a:cs typeface="+mn-cs"/>
        </a:defRPr>
      </a:lvl3pPr>
      <a:lvl4pPr marL="1368697" algn="l" defTabSz="912458" rtl="0" eaLnBrk="1" latinLnBrk="0" hangingPunct="1">
        <a:defRPr sz="1800" kern="1200">
          <a:solidFill>
            <a:schemeClr val="tx1"/>
          </a:solidFill>
          <a:latin typeface="+mn-lt"/>
          <a:ea typeface="+mn-ea"/>
          <a:cs typeface="+mn-cs"/>
        </a:defRPr>
      </a:lvl4pPr>
      <a:lvl5pPr marL="1824930" algn="l" defTabSz="912458" rtl="0" eaLnBrk="1" latinLnBrk="0" hangingPunct="1">
        <a:defRPr sz="1800" kern="1200">
          <a:solidFill>
            <a:schemeClr val="tx1"/>
          </a:solidFill>
          <a:latin typeface="+mn-lt"/>
          <a:ea typeface="+mn-ea"/>
          <a:cs typeface="+mn-cs"/>
        </a:defRPr>
      </a:lvl5pPr>
      <a:lvl6pPr marL="2281165" algn="l" defTabSz="912458" rtl="0" eaLnBrk="1" latinLnBrk="0" hangingPunct="1">
        <a:defRPr sz="1800" kern="1200">
          <a:solidFill>
            <a:schemeClr val="tx1"/>
          </a:solidFill>
          <a:latin typeface="+mn-lt"/>
          <a:ea typeface="+mn-ea"/>
          <a:cs typeface="+mn-cs"/>
        </a:defRPr>
      </a:lvl6pPr>
      <a:lvl7pPr marL="2737398" algn="l" defTabSz="912458" rtl="0" eaLnBrk="1" latinLnBrk="0" hangingPunct="1">
        <a:defRPr sz="1800" kern="1200">
          <a:solidFill>
            <a:schemeClr val="tx1"/>
          </a:solidFill>
          <a:latin typeface="+mn-lt"/>
          <a:ea typeface="+mn-ea"/>
          <a:cs typeface="+mn-cs"/>
        </a:defRPr>
      </a:lvl7pPr>
      <a:lvl8pPr marL="3193630" algn="l" defTabSz="912458" rtl="0" eaLnBrk="1" latinLnBrk="0" hangingPunct="1">
        <a:defRPr sz="1800" kern="1200">
          <a:solidFill>
            <a:schemeClr val="tx1"/>
          </a:solidFill>
          <a:latin typeface="+mn-lt"/>
          <a:ea typeface="+mn-ea"/>
          <a:cs typeface="+mn-cs"/>
        </a:defRPr>
      </a:lvl8pPr>
      <a:lvl9pPr marL="3649862" algn="l" defTabSz="9124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p:spPr>
        <p:txBody>
          <a:bodyPr wrap="square" rtlCol="0">
            <a:spAutoFit/>
          </a:bodyPr>
          <a:lstStyle/>
          <a:p>
            <a:pPr algn="ctr"/>
            <a:r>
              <a:rPr lang="en-US" sz="2400" cap="small" dirty="0">
                <a:effectLst>
                  <a:outerShdw blurRad="38100" dist="38100" dir="2700000" algn="tl">
                    <a:srgbClr val="000000">
                      <a:alpha val="43137"/>
                    </a:srgbClr>
                  </a:outerShdw>
                </a:effectLst>
                <a:latin typeface="Garamond" panose="02020404030301010803" pitchFamily="18" charset="0"/>
                <a:ea typeface="Verdana" panose="020B0604030504040204" pitchFamily="34" charset="0"/>
                <a:cs typeface="Gill Sans"/>
              </a:rPr>
              <a:t>QGIS Space Syntax Toolkit</a:t>
            </a:r>
            <a:br>
              <a:rPr lang="en-US" sz="2400" cap="small" dirty="0">
                <a:effectLst>
                  <a:outerShdw blurRad="38100" dist="38100" dir="2700000" algn="tl">
                    <a:srgbClr val="000000">
                      <a:alpha val="43137"/>
                    </a:srgbClr>
                  </a:outerShdw>
                </a:effectLst>
                <a:latin typeface="Garamond" panose="02020404030301010803" pitchFamily="18" charset="0"/>
                <a:ea typeface="Verdana" panose="020B0604030504040204" pitchFamily="34" charset="0"/>
                <a:cs typeface="Gill Sans"/>
              </a:rPr>
            </a:br>
            <a:r>
              <a:rPr lang="en-US" sz="2400" cap="small">
                <a:effectLst>
                  <a:outerShdw blurRad="38100" dist="38100" dir="2700000" algn="tl">
                    <a:srgbClr val="000000">
                      <a:alpha val="43137"/>
                    </a:srgbClr>
                  </a:outerShdw>
                </a:effectLst>
                <a:latin typeface="Garamond" panose="02020404030301010803" pitchFamily="18" charset="0"/>
                <a:ea typeface="Verdana" panose="020B0604030504040204" pitchFamily="34" charset="0"/>
                <a:cs typeface="Gill Sans"/>
              </a:rPr>
              <a:t>Open Digital Works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buFont typeface="Arial" charset="0"/>
              <a:buNone/>
            </a:pPr>
            <a:r>
              <a:rPr lang="en-US" sz="1400" dirty="0">
                <a:latin typeface="Gill Sans"/>
                <a:cs typeface="Gill Sans"/>
              </a:rPr>
              <a:t>Abhimanyu Acharya</a:t>
            </a:r>
          </a:p>
          <a:p>
            <a:pPr algn="ctr" eaLnBrk="1" hangingPunct="1">
              <a:spcBef>
                <a:spcPct val="20000"/>
              </a:spcBef>
              <a:buFont typeface="Arial" charset="0"/>
              <a:buNone/>
            </a:pPr>
            <a:r>
              <a:rPr lang="en-US" sz="1400" dirty="0">
                <a:latin typeface="Gill Sans"/>
                <a:cs typeface="Gill Sans"/>
              </a:rPr>
              <a:t>Ioanna Kolovou</a:t>
            </a:r>
          </a:p>
          <a:p>
            <a:pPr algn="ctr" eaLnBrk="1" hangingPunct="1">
              <a:spcBef>
                <a:spcPct val="20000"/>
              </a:spcBef>
              <a:buFont typeface="Arial" charset="0"/>
              <a:buNone/>
            </a:pPr>
            <a:r>
              <a:rPr lang="en-US" sz="1400" dirty="0">
                <a:latin typeface="Gill Sans"/>
                <a:cs typeface="Gill Sans"/>
              </a:rPr>
              <a:t>Laurens Versluis</a:t>
            </a:r>
          </a:p>
          <a:p>
            <a:pPr algn="ctr" eaLnBrk="1" hangingPunct="1">
              <a:spcBef>
                <a:spcPct val="20000"/>
              </a:spcBef>
              <a:buFont typeface="Arial" charset="0"/>
              <a:buNone/>
            </a:pPr>
            <a:r>
              <a:rPr lang="en-US" sz="1400" dirty="0">
                <a:latin typeface="Gill Sans"/>
                <a:cs typeface="Gill Sans"/>
              </a:rPr>
              <a:t>Stephen Law</a:t>
            </a:r>
          </a:p>
          <a:p>
            <a:pPr algn="ctr" eaLnBrk="1" hangingPunct="1">
              <a:spcBef>
                <a:spcPct val="20000"/>
              </a:spcBef>
              <a:buFont typeface="Arial" charset="0"/>
              <a:buNone/>
            </a:pPr>
            <a:endParaRPr lang="en-US" sz="1400" dirty="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b="1" dirty="0">
                <a:latin typeface="Gill Sans"/>
                <a:cs typeface="Gill Sans"/>
              </a:rPr>
              <a:t>Space Syntax Limited</a:t>
            </a:r>
            <a:endParaRPr lang="en-US" sz="1200" b="1"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b="1" dirty="0">
                <a:latin typeface="Gill Sans"/>
                <a:cs typeface="Gill Sans"/>
              </a:rPr>
              <a:t>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July 2017</a:t>
            </a:r>
          </a:p>
          <a:p>
            <a:pPr algn="ctr" eaLnBrk="1" hangingPunct="1">
              <a:spcBef>
                <a:spcPct val="20000"/>
              </a:spcBef>
              <a:buFont typeface="Arial" charset="0"/>
              <a:buNone/>
            </a:pPr>
            <a:endParaRPr lang="en-US" sz="1400" b="1" dirty="0">
              <a:latin typeface="Arial" charset="0"/>
              <a:cs typeface="Arial" charset="0"/>
            </a:endParaRPr>
          </a:p>
        </p:txBody>
      </p:sp>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3" y="709613"/>
            <a:ext cx="9144603" cy="5478423"/>
          </a:xfrm>
          <a:prstGeom prst="rect">
            <a:avLst/>
          </a:prstGeom>
          <a:noFill/>
        </p:spPr>
        <p:txBody>
          <a:bodyPr wrap="square" rtlCol="0">
            <a:spAutoFit/>
          </a:bodyPr>
          <a:lstStyle/>
          <a:p>
            <a:r>
              <a:rPr lang="en-GB" sz="1400" b="1" dirty="0">
                <a:latin typeface="Gill Sans"/>
                <a:cs typeface="Gill Sans"/>
              </a:rPr>
              <a:t>Part 1 QGIS toolkit</a:t>
            </a:r>
          </a:p>
          <a:p>
            <a:endParaRPr lang="en-GB" sz="1400" b="1" dirty="0">
              <a:latin typeface="Gill Sans"/>
              <a:cs typeface="Gill Sans"/>
            </a:endParaRPr>
          </a:p>
          <a:p>
            <a:r>
              <a:rPr lang="en-GB" sz="1400" dirty="0">
                <a:latin typeface="Gill Sans"/>
                <a:cs typeface="Gill Sans"/>
              </a:rPr>
              <a:t>1.1</a:t>
            </a:r>
          </a:p>
          <a:p>
            <a:endParaRPr lang="en-GB" sz="1400" b="1" dirty="0">
              <a:latin typeface="Gill Sans"/>
              <a:cs typeface="Gill Sans"/>
            </a:endParaRPr>
          </a:p>
          <a:p>
            <a:endParaRPr lang="en-GB" sz="1400" b="1" dirty="0">
              <a:latin typeface="Gill Sans"/>
              <a:cs typeface="Gill Sans"/>
            </a:endParaRPr>
          </a:p>
          <a:p>
            <a:endParaRPr lang="en-GB" sz="1400" b="1" dirty="0">
              <a:latin typeface="Gill Sans"/>
              <a:cs typeface="Gill Sans"/>
            </a:endParaRPr>
          </a:p>
          <a:p>
            <a:r>
              <a:rPr lang="en-GB" sz="1400" b="1" dirty="0">
                <a:latin typeface="Gill Sans"/>
                <a:cs typeface="Gill Sans"/>
              </a:rPr>
              <a:t>Part 2 Open Digital Works</a:t>
            </a:r>
            <a:endParaRPr lang="en-GB" sz="1400" dirty="0">
              <a:latin typeface="Gill Sans"/>
              <a:cs typeface="Gill Sans"/>
            </a:endParaRPr>
          </a:p>
          <a:p>
            <a:endParaRPr lang="en-GB" sz="1400" dirty="0">
              <a:latin typeface="Gill Sans"/>
              <a:cs typeface="Gill Sans"/>
            </a:endParaRPr>
          </a:p>
          <a:p>
            <a:r>
              <a:rPr lang="en-GB" sz="1400" dirty="0">
                <a:latin typeface="Gill Sans"/>
                <a:cs typeface="Gill Sans"/>
              </a:rPr>
              <a:t>2.1 Background </a:t>
            </a:r>
          </a:p>
          <a:p>
            <a:endParaRPr lang="en-GB" sz="1400" dirty="0">
              <a:latin typeface="Gill Sans"/>
              <a:cs typeface="Gill Sans"/>
            </a:endParaRPr>
          </a:p>
          <a:p>
            <a:r>
              <a:rPr lang="en-GB" sz="1400" dirty="0">
                <a:latin typeface="Gill Sans"/>
                <a:cs typeface="Gill Sans"/>
              </a:rPr>
              <a:t>2.2 Installation and Settings</a:t>
            </a:r>
          </a:p>
          <a:p>
            <a:endParaRPr lang="en-GB" sz="1400" dirty="0">
              <a:latin typeface="Gill Sans"/>
              <a:cs typeface="Gill Sans"/>
            </a:endParaRPr>
          </a:p>
          <a:p>
            <a:r>
              <a:rPr lang="en-GB" sz="1400" dirty="0">
                <a:latin typeface="Gill Sans"/>
                <a:cs typeface="Gill Sans"/>
              </a:rPr>
              <a:t>2.3 Road network cleaner</a:t>
            </a:r>
          </a:p>
          <a:p>
            <a:endParaRPr lang="en-GB" sz="1400" dirty="0">
              <a:latin typeface="Gill Sans"/>
              <a:cs typeface="Gill Sans"/>
            </a:endParaRPr>
          </a:p>
          <a:p>
            <a:r>
              <a:rPr lang="en-GB" sz="1400" dirty="0">
                <a:latin typeface="Gill Sans"/>
                <a:cs typeface="Gill Sans"/>
              </a:rPr>
              <a:t>2.4 Network </a:t>
            </a:r>
            <a:r>
              <a:rPr lang="en-GB" sz="1400" dirty="0" err="1">
                <a:latin typeface="Gill Sans"/>
                <a:cs typeface="Gill Sans"/>
              </a:rPr>
              <a:t>segmenter</a:t>
            </a:r>
            <a:endParaRPr lang="en-GB" sz="1400" dirty="0">
              <a:latin typeface="Gill Sans"/>
              <a:cs typeface="Gill Sans"/>
            </a:endParaRPr>
          </a:p>
          <a:p>
            <a:endParaRPr lang="en-GB" sz="1400" dirty="0">
              <a:latin typeface="Gill Sans"/>
              <a:cs typeface="Gill Sans"/>
            </a:endParaRPr>
          </a:p>
          <a:p>
            <a:r>
              <a:rPr lang="en-GB" sz="1400" dirty="0">
                <a:latin typeface="Gill Sans"/>
                <a:cs typeface="Gill Sans"/>
              </a:rPr>
              <a:t>2.5 Space syntax analysis </a:t>
            </a:r>
          </a:p>
          <a:p>
            <a:endParaRPr lang="en-GB" sz="1400" dirty="0">
              <a:latin typeface="Gill Sans"/>
              <a:cs typeface="Gill Sans"/>
            </a:endParaRPr>
          </a:p>
          <a:p>
            <a:r>
              <a:rPr lang="en-GB" sz="1400" dirty="0">
                <a:latin typeface="Gill Sans"/>
                <a:cs typeface="Gill Sans"/>
              </a:rPr>
              <a:t>2.5 Catchment analyser</a:t>
            </a:r>
          </a:p>
          <a:p>
            <a:endParaRPr lang="en-GB" sz="1400" dirty="0">
              <a:latin typeface="Gill Sans"/>
              <a:cs typeface="Gill Sans"/>
            </a:endParaRPr>
          </a:p>
          <a:p>
            <a:r>
              <a:rPr lang="en-GB" sz="1400" dirty="0">
                <a:latin typeface="Gill Sans"/>
                <a:cs typeface="Gill Sans"/>
              </a:rPr>
              <a:t>2.6 Gate Transformer</a:t>
            </a:r>
          </a:p>
          <a:p>
            <a:endParaRPr lang="en-GB" sz="1400" dirty="0">
              <a:latin typeface="Gill Sans"/>
              <a:cs typeface="Gill Sans"/>
            </a:endParaRPr>
          </a:p>
          <a:p>
            <a:r>
              <a:rPr lang="en-GB" sz="1400" dirty="0">
                <a:latin typeface="Gill Sans"/>
                <a:cs typeface="Gill Sans"/>
              </a:rPr>
              <a:t>2.7 Urban Data Input</a:t>
            </a:r>
          </a:p>
          <a:p>
            <a:endParaRPr lang="en-GB" sz="1400" dirty="0">
              <a:latin typeface="Gill Sans"/>
              <a:cs typeface="Gill Sans"/>
            </a:endParaRPr>
          </a:p>
          <a:p>
            <a:r>
              <a:rPr lang="en-GB" sz="1400" dirty="0">
                <a:latin typeface="Gill Sans"/>
                <a:cs typeface="Gill Sans"/>
              </a:rPr>
              <a:t>2.8 Demonstration</a:t>
            </a:r>
          </a:p>
        </p:txBody>
      </p:sp>
    </p:spTree>
    <p:extLst>
      <p:ext uri="{BB962C8B-B14F-4D97-AF65-F5344CB8AC3E}">
        <p14:creationId xmlns:p14="http://schemas.microsoft.com/office/powerpoint/2010/main" val="2668791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Background</a:t>
            </a:r>
          </a:p>
        </p:txBody>
      </p:sp>
      <p:pic>
        <p:nvPicPr>
          <p:cNvPr id="2" name="Picture 1"/>
          <p:cNvPicPr>
            <a:picLocks noChangeAspect="1"/>
          </p:cNvPicPr>
          <p:nvPr/>
        </p:nvPicPr>
        <p:blipFill rotWithShape="1">
          <a:blip r:embed="rId2"/>
          <a:srcRect l="18530" t="14799" r="21269" b="4550"/>
          <a:stretch/>
        </p:blipFill>
        <p:spPr>
          <a:xfrm>
            <a:off x="790514" y="709613"/>
            <a:ext cx="7050150" cy="5903119"/>
          </a:xfrm>
          <a:prstGeom prst="rect">
            <a:avLst/>
          </a:prstGeom>
        </p:spPr>
      </p:pic>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pic>
        <p:nvPicPr>
          <p:cNvPr id="5" name="Picture 4"/>
          <p:cNvPicPr>
            <a:picLocks noChangeAspect="1"/>
          </p:cNvPicPr>
          <p:nvPr/>
        </p:nvPicPr>
        <p:blipFill rotWithShape="1">
          <a:blip r:embed="rId3"/>
          <a:srcRect l="32625" t="25494" r="4359" b="7966"/>
          <a:stretch/>
        </p:blipFill>
        <p:spPr>
          <a:xfrm>
            <a:off x="2346892" y="1671098"/>
            <a:ext cx="7943737" cy="5242465"/>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2" name="Picture 1">
            <a:extLst>
              <a:ext uri="{FF2B5EF4-FFF2-40B4-BE49-F238E27FC236}">
                <a16:creationId xmlns:a16="http://schemas.microsoft.com/office/drawing/2014/main" id="{68F1BA29-D672-46DB-A91E-63881E78247C}"/>
              </a:ext>
            </a:extLst>
          </p:cNvPr>
          <p:cNvPicPr>
            <a:picLocks noChangeAspect="1"/>
          </p:cNvPicPr>
          <p:nvPr/>
        </p:nvPicPr>
        <p:blipFill>
          <a:blip r:embed="rId3"/>
          <a:stretch>
            <a:fillRect/>
          </a:stretch>
        </p:blipFill>
        <p:spPr>
          <a:xfrm>
            <a:off x="1625846" y="709613"/>
            <a:ext cx="1754352" cy="2391673"/>
          </a:xfrm>
          <a:prstGeom prst="rect">
            <a:avLst/>
          </a:prstGeom>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76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8999"/>
            <a:ext cx="2593975" cy="1722901"/>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988862"/>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991100"/>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884688"/>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QGIS Processing algorithm: simplify geometries</a:t>
            </a:r>
          </a:p>
        </p:txBody>
      </p:sp>
      <p:sp>
        <p:nvSpPr>
          <p:cNvPr id="38" name="Rectangle 37">
            <a:extLst>
              <a:ext uri="{FF2B5EF4-FFF2-40B4-BE49-F238E27FC236}">
                <a16:creationId xmlns:a16="http://schemas.microsoft.com/office/drawing/2014/main" id="{8A4FDCEE-7133-4E10-A27F-47615F72923B}"/>
              </a:ext>
            </a:extLst>
          </p:cNvPr>
          <p:cNvSpPr/>
          <p:nvPr/>
        </p:nvSpPr>
        <p:spPr bwMode="auto">
          <a:xfrm>
            <a:off x="4182009" y="2719512"/>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Network </a:t>
            </a:r>
            <a:r>
              <a:rPr kumimoji="0" lang="en-GB" sz="1200" b="0" i="0" u="none" strike="noStrike" cap="none" normalizeH="0" baseline="0" dirty="0" err="1">
                <a:ln>
                  <a:noFill/>
                </a:ln>
                <a:solidFill>
                  <a:schemeClr val="tx1"/>
                </a:solidFill>
                <a:effectLst/>
                <a:latin typeface="Arial" charset="0"/>
                <a:cs typeface="Arial" charset="0"/>
              </a:rPr>
              <a:t>segmenter</a:t>
            </a:r>
            <a:endParaRPr kumimoji="0" lang="en-GB" sz="1200" b="0" i="0" u="none" strike="noStrike" cap="none" normalizeH="0" baseline="0" dirty="0">
              <a:ln>
                <a:noFill/>
              </a:ln>
              <a:solidFill>
                <a:schemeClr val="tx1"/>
              </a:solidFill>
              <a:effectLst/>
              <a:latin typeface="Arial" charset="0"/>
              <a:cs typeface="Arial" charset="0"/>
            </a:endParaRPr>
          </a:p>
        </p:txBody>
      </p:sp>
      <p:grpSp>
        <p:nvGrpSpPr>
          <p:cNvPr id="2" name="Group 1"/>
          <p:cNvGrpSpPr/>
          <p:nvPr/>
        </p:nvGrpSpPr>
        <p:grpSpPr>
          <a:xfrm>
            <a:off x="2945297" y="364202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56453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48705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64095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3C60ECA4-F3AC-4750-9442-421FFE80BA04}"/>
              </a:ext>
            </a:extLst>
          </p:cNvPr>
          <p:cNvSpPr/>
          <p:nvPr/>
        </p:nvSpPr>
        <p:spPr>
          <a:xfrm>
            <a:off x="731936" y="2238077"/>
            <a:ext cx="2166839" cy="523220"/>
          </a:xfrm>
          <a:prstGeom prst="rect">
            <a:avLst/>
          </a:prstGeom>
        </p:spPr>
        <p:txBody>
          <a:bodyPr wrap="square">
            <a:spAutoFit/>
          </a:bodyPr>
          <a:lstStyle/>
          <a:p>
            <a:r>
              <a:rPr lang="en-GB" sz="1400" dirty="0"/>
              <a:t>Removes invalid geometries</a:t>
            </a:r>
          </a:p>
        </p:txBody>
      </p:sp>
      <p:sp>
        <p:nvSpPr>
          <p:cNvPr id="8" name="Rectangle 7">
            <a:extLst>
              <a:ext uri="{FF2B5EF4-FFF2-40B4-BE49-F238E27FC236}">
                <a16:creationId xmlns:a16="http://schemas.microsoft.com/office/drawing/2014/main" id="{24158D4E-B518-46B6-AA71-67D6F46D60AD}"/>
              </a:ext>
            </a:extLst>
          </p:cNvPr>
          <p:cNvSpPr/>
          <p:nvPr/>
        </p:nvSpPr>
        <p:spPr>
          <a:xfrm>
            <a:off x="729570" y="4228916"/>
            <a:ext cx="1891393" cy="523220"/>
          </a:xfrm>
          <a:prstGeom prst="rect">
            <a:avLst/>
          </a:prstGeom>
        </p:spPr>
        <p:txBody>
          <a:bodyPr wrap="square">
            <a:spAutoFit/>
          </a:bodyPr>
          <a:lstStyle/>
          <a:p>
            <a:r>
              <a:rPr lang="en-GB" sz="1400" dirty="0"/>
              <a:t>Removes point geometries</a:t>
            </a:r>
          </a:p>
        </p:txBody>
      </p:sp>
      <p:sp>
        <p:nvSpPr>
          <p:cNvPr id="9" name="Rectangle 8">
            <a:extLst>
              <a:ext uri="{FF2B5EF4-FFF2-40B4-BE49-F238E27FC236}">
                <a16:creationId xmlns:a16="http://schemas.microsoft.com/office/drawing/2014/main" id="{2E118474-942E-4A39-A4E6-39FA7093766C}"/>
              </a:ext>
            </a:extLst>
          </p:cNvPr>
          <p:cNvSpPr/>
          <p:nvPr/>
        </p:nvSpPr>
        <p:spPr>
          <a:xfrm>
            <a:off x="729570" y="6219755"/>
            <a:ext cx="2169205" cy="523220"/>
          </a:xfrm>
          <a:prstGeom prst="rect">
            <a:avLst/>
          </a:prstGeom>
        </p:spPr>
        <p:txBody>
          <a:bodyPr wrap="square">
            <a:spAutoFit/>
          </a:bodyPr>
          <a:lstStyle/>
          <a:p>
            <a:r>
              <a:rPr lang="en-GB" sz="1400" dirty="0"/>
              <a:t>Breaks multi-part geometries</a:t>
            </a:r>
          </a:p>
        </p:txBody>
      </p:sp>
      <p:sp>
        <p:nvSpPr>
          <p:cNvPr id="10" name="Rectangle 9">
            <a:extLst>
              <a:ext uri="{FF2B5EF4-FFF2-40B4-BE49-F238E27FC236}">
                <a16:creationId xmlns:a16="http://schemas.microsoft.com/office/drawing/2014/main" id="{6860CC38-945D-4A05-813E-5A48E9597828}"/>
              </a:ext>
            </a:extLst>
          </p:cNvPr>
          <p:cNvSpPr/>
          <p:nvPr/>
        </p:nvSpPr>
        <p:spPr>
          <a:xfrm>
            <a:off x="4258782" y="2238077"/>
            <a:ext cx="2340081" cy="523220"/>
          </a:xfrm>
          <a:prstGeom prst="rect">
            <a:avLst/>
          </a:prstGeom>
        </p:spPr>
        <p:txBody>
          <a:bodyPr wrap="square">
            <a:spAutoFit/>
          </a:bodyPr>
          <a:lstStyle/>
          <a:p>
            <a:r>
              <a:rPr lang="en-GB" sz="1400" dirty="0"/>
              <a:t>Breaks self intersecting geometries</a:t>
            </a:r>
          </a:p>
        </p:txBody>
      </p:sp>
      <p:sp>
        <p:nvSpPr>
          <p:cNvPr id="12" name="Rectangle 11">
            <a:extLst>
              <a:ext uri="{FF2B5EF4-FFF2-40B4-BE49-F238E27FC236}">
                <a16:creationId xmlns:a16="http://schemas.microsoft.com/office/drawing/2014/main" id="{A9606C3E-5729-42B9-AE12-07DB4DB91ED8}"/>
              </a:ext>
            </a:extLst>
          </p:cNvPr>
          <p:cNvSpPr/>
          <p:nvPr/>
        </p:nvSpPr>
        <p:spPr>
          <a:xfrm>
            <a:off x="4258782" y="6219755"/>
            <a:ext cx="2037308" cy="523220"/>
          </a:xfrm>
          <a:prstGeom prst="rect">
            <a:avLst/>
          </a:prstGeom>
        </p:spPr>
        <p:txBody>
          <a:bodyPr wrap="square">
            <a:spAutoFit/>
          </a:bodyPr>
          <a:lstStyle/>
          <a:p>
            <a:r>
              <a:rPr lang="en-GB" sz="1400" dirty="0"/>
              <a:t>Removes closed polylines</a:t>
            </a:r>
          </a:p>
        </p:txBody>
      </p:sp>
      <p:sp>
        <p:nvSpPr>
          <p:cNvPr id="13" name="Rectangle 12">
            <a:extLst>
              <a:ext uri="{FF2B5EF4-FFF2-40B4-BE49-F238E27FC236}">
                <a16:creationId xmlns:a16="http://schemas.microsoft.com/office/drawing/2014/main" id="{355FCD62-1C29-46B2-BAC2-A1F076B2FCD9}"/>
              </a:ext>
            </a:extLst>
          </p:cNvPr>
          <p:cNvSpPr/>
          <p:nvPr/>
        </p:nvSpPr>
        <p:spPr>
          <a:xfrm>
            <a:off x="7867650" y="2238077"/>
            <a:ext cx="2169784" cy="523220"/>
          </a:xfrm>
          <a:prstGeom prst="rect">
            <a:avLst/>
          </a:prstGeom>
        </p:spPr>
        <p:txBody>
          <a:bodyPr wrap="square">
            <a:spAutoFit/>
          </a:bodyPr>
          <a:lstStyle/>
          <a:p>
            <a:r>
              <a:rPr lang="en-GB" sz="1400" dirty="0"/>
              <a:t>Breaks geometries at shared vertices</a:t>
            </a:r>
          </a:p>
        </p:txBody>
      </p:sp>
      <p:sp>
        <p:nvSpPr>
          <p:cNvPr id="14" name="Rectangle 13">
            <a:extLst>
              <a:ext uri="{FF2B5EF4-FFF2-40B4-BE49-F238E27FC236}">
                <a16:creationId xmlns:a16="http://schemas.microsoft.com/office/drawing/2014/main" id="{824F8C3F-4C67-4D50-97CB-EEB2BBCFECBB}"/>
              </a:ext>
            </a:extLst>
          </p:cNvPr>
          <p:cNvSpPr/>
          <p:nvPr/>
        </p:nvSpPr>
        <p:spPr>
          <a:xfrm>
            <a:off x="7751982" y="4228916"/>
            <a:ext cx="2054170" cy="523220"/>
          </a:xfrm>
          <a:prstGeom prst="rect">
            <a:avLst/>
          </a:prstGeom>
        </p:spPr>
        <p:txBody>
          <a:bodyPr wrap="square">
            <a:spAutoFit/>
          </a:bodyPr>
          <a:lstStyle/>
          <a:p>
            <a:r>
              <a:rPr lang="en-GB" sz="1400" dirty="0"/>
              <a:t>Merges lines between intersections</a:t>
            </a:r>
          </a:p>
        </p:txBody>
      </p:sp>
      <p:sp>
        <p:nvSpPr>
          <p:cNvPr id="15" name="Rectangle 14">
            <a:extLst>
              <a:ext uri="{FF2B5EF4-FFF2-40B4-BE49-F238E27FC236}">
                <a16:creationId xmlns:a16="http://schemas.microsoft.com/office/drawing/2014/main" id="{0F1C98AA-844A-4E65-81FC-976A7AEC4B47}"/>
              </a:ext>
            </a:extLst>
          </p:cNvPr>
          <p:cNvSpPr/>
          <p:nvPr/>
        </p:nvSpPr>
        <p:spPr>
          <a:xfrm>
            <a:off x="7751982" y="6219755"/>
            <a:ext cx="1907025" cy="738664"/>
          </a:xfrm>
          <a:prstGeom prst="rect">
            <a:avLst/>
          </a:prstGeom>
        </p:spPr>
        <p:txBody>
          <a:bodyPr wrap="square">
            <a:spAutoFit/>
          </a:bodyPr>
          <a:lstStyle/>
          <a:p>
            <a:r>
              <a:rPr lang="en-GB" sz="1400" dirty="0"/>
              <a:t>Removes orphans (lines not connected to any other line)</a:t>
            </a:r>
          </a:p>
        </p:txBody>
      </p:sp>
      <p:sp>
        <p:nvSpPr>
          <p:cNvPr id="16" name="Rectangle 15">
            <a:extLst>
              <a:ext uri="{FF2B5EF4-FFF2-40B4-BE49-F238E27FC236}">
                <a16:creationId xmlns:a16="http://schemas.microsoft.com/office/drawing/2014/main" id="{261C4643-BF92-463B-839A-4882578CB116}"/>
              </a:ext>
            </a:extLst>
          </p:cNvPr>
          <p:cNvSpPr/>
          <p:nvPr/>
        </p:nvSpPr>
        <p:spPr>
          <a:xfrm>
            <a:off x="4258782" y="4243184"/>
            <a:ext cx="2299592" cy="523220"/>
          </a:xfrm>
          <a:prstGeom prst="rect">
            <a:avLst/>
          </a:prstGeom>
        </p:spPr>
        <p:txBody>
          <a:bodyPr wrap="square">
            <a:spAutoFit/>
          </a:bodyPr>
          <a:lstStyle/>
          <a:p>
            <a:r>
              <a:rPr lang="en-GB" sz="1400" dirty="0"/>
              <a:t>Removes duplicate and/or overlapping geometries</a:t>
            </a:r>
          </a:p>
        </p:txBody>
      </p:sp>
      <p:sp>
        <p:nvSpPr>
          <p:cNvPr id="18" name="Rectangle 17">
            <a:extLst>
              <a:ext uri="{FF2B5EF4-FFF2-40B4-BE49-F238E27FC236}">
                <a16:creationId xmlns:a16="http://schemas.microsoft.com/office/drawing/2014/main" id="{93E6F6A6-9173-41D4-B483-D7703015C8D5}"/>
              </a:ext>
            </a:extLst>
          </p:cNvPr>
          <p:cNvSpPr/>
          <p:nvPr/>
        </p:nvSpPr>
        <p:spPr bwMode="auto">
          <a:xfrm>
            <a:off x="7867649"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7DBC441E-6774-4EF8-B5C8-4320134A5962}"/>
              </a:ext>
            </a:extLst>
          </p:cNvPr>
          <p:cNvSpPr/>
          <p:nvPr/>
        </p:nvSpPr>
        <p:spPr bwMode="auto">
          <a:xfrm>
            <a:off x="4311771"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20" name="Rectangle 19">
            <a:extLst>
              <a:ext uri="{FF2B5EF4-FFF2-40B4-BE49-F238E27FC236}">
                <a16:creationId xmlns:a16="http://schemas.microsoft.com/office/drawing/2014/main" id="{798FA47F-BE84-43C3-912C-07D5C4E8F328}"/>
              </a:ext>
            </a:extLst>
          </p:cNvPr>
          <p:cNvSpPr/>
          <p:nvPr/>
        </p:nvSpPr>
        <p:spPr bwMode="auto">
          <a:xfrm>
            <a:off x="755894"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dirty="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B4B3DF36-08FD-462C-B033-5E759A0BFEC4}"/>
              </a:ext>
            </a:extLst>
          </p:cNvPr>
          <p:cNvSpPr/>
          <p:nvPr/>
        </p:nvSpPr>
        <p:spPr bwMode="auto">
          <a:xfrm>
            <a:off x="7878294"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2" name="Rectangle 21">
            <a:extLst>
              <a:ext uri="{FF2B5EF4-FFF2-40B4-BE49-F238E27FC236}">
                <a16:creationId xmlns:a16="http://schemas.microsoft.com/office/drawing/2014/main" id="{4F22A577-9976-4049-973B-A008A75483F2}"/>
              </a:ext>
            </a:extLst>
          </p:cNvPr>
          <p:cNvSpPr/>
          <p:nvPr/>
        </p:nvSpPr>
        <p:spPr bwMode="auto">
          <a:xfrm>
            <a:off x="4322416"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3325B07C-2B07-4704-9EEA-1E6607ADC55E}"/>
              </a:ext>
            </a:extLst>
          </p:cNvPr>
          <p:cNvSpPr/>
          <p:nvPr/>
        </p:nvSpPr>
        <p:spPr bwMode="auto">
          <a:xfrm>
            <a:off x="7878294"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5" name="Rectangle 24">
            <a:extLst>
              <a:ext uri="{FF2B5EF4-FFF2-40B4-BE49-F238E27FC236}">
                <a16:creationId xmlns:a16="http://schemas.microsoft.com/office/drawing/2014/main" id="{2A15BA60-6DE5-4F2E-97DA-3ADE1F400809}"/>
              </a:ext>
            </a:extLst>
          </p:cNvPr>
          <p:cNvSpPr/>
          <p:nvPr/>
        </p:nvSpPr>
        <p:spPr bwMode="auto">
          <a:xfrm>
            <a:off x="4322416"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6" name="Rectangle 25">
            <a:extLst>
              <a:ext uri="{FF2B5EF4-FFF2-40B4-BE49-F238E27FC236}">
                <a16:creationId xmlns:a16="http://schemas.microsoft.com/office/drawing/2014/main" id="{9CD1A4AD-C739-411D-9818-837A7A86A311}"/>
              </a:ext>
            </a:extLst>
          </p:cNvPr>
          <p:cNvSpPr/>
          <p:nvPr/>
        </p:nvSpPr>
        <p:spPr bwMode="auto">
          <a:xfrm>
            <a:off x="766538"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5" name="Picture 4">
            <a:extLst>
              <a:ext uri="{FF2B5EF4-FFF2-40B4-BE49-F238E27FC236}">
                <a16:creationId xmlns:a16="http://schemas.microsoft.com/office/drawing/2014/main" id="{56026D98-5920-4CE8-9860-524263083896}"/>
              </a:ext>
            </a:extLst>
          </p:cNvPr>
          <p:cNvPicPr>
            <a:picLocks noChangeAspect="1"/>
          </p:cNvPicPr>
          <p:nvPr/>
        </p:nvPicPr>
        <p:blipFill>
          <a:blip r:embed="rId2"/>
          <a:stretch>
            <a:fillRect/>
          </a:stretch>
        </p:blipFill>
        <p:spPr>
          <a:xfrm>
            <a:off x="825254" y="709613"/>
            <a:ext cx="2845045" cy="3878593"/>
          </a:xfrm>
          <a:prstGeom prst="rect">
            <a:avLst/>
          </a:prstGeom>
        </p:spPr>
      </p:pic>
      <p:sp>
        <p:nvSpPr>
          <p:cNvPr id="6" name="Rectangle 5">
            <a:extLst>
              <a:ext uri="{FF2B5EF4-FFF2-40B4-BE49-F238E27FC236}">
                <a16:creationId xmlns:a16="http://schemas.microsoft.com/office/drawing/2014/main" id="{79D2CE86-9490-4BF0-ABA1-C7B0B2D4AD6E}"/>
              </a:ext>
            </a:extLst>
          </p:cNvPr>
          <p:cNvSpPr/>
          <p:nvPr/>
        </p:nvSpPr>
        <p:spPr>
          <a:xfrm>
            <a:off x="5345113" y="709613"/>
            <a:ext cx="4951412" cy="3785652"/>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If the user wishes to load the error layer, they must specify a unique id column. If there is no unique id column the user must create it prior to cleaning.</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Settings</a:t>
            </a:r>
            <a:r>
              <a:rPr lang="en-GB" sz="1200" dirty="0">
                <a:solidFill>
                  <a:srgbClr val="24292E"/>
                </a:solidFill>
                <a:latin typeface="Arial" panose="020B0604020202020204" pitchFamily="34" charset="0"/>
                <a:cs typeface="Arial" panose="020B0604020202020204" pitchFamily="34" charset="0"/>
              </a:rPr>
              <a:t> Define which topological errors should be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2EB1186-F596-4A5C-9718-DBF7B342A687}"/>
              </a:ext>
            </a:extLst>
          </p:cNvPr>
          <p:cNvPicPr>
            <a:picLocks noChangeAspect="1"/>
          </p:cNvPicPr>
          <p:nvPr/>
        </p:nvPicPr>
        <p:blipFill>
          <a:blip r:embed="rId3"/>
          <a:stretch>
            <a:fillRect/>
          </a:stretch>
        </p:blipFill>
        <p:spPr>
          <a:xfrm>
            <a:off x="3786317" y="1931062"/>
            <a:ext cx="1344483" cy="2657144"/>
          </a:xfrm>
          <a:prstGeom prst="rect">
            <a:avLst/>
          </a:prstGeom>
        </p:spPr>
      </p:pic>
      <p:cxnSp>
        <p:nvCxnSpPr>
          <p:cNvPr id="9" name="Connector: Elbow 8">
            <a:extLst>
              <a:ext uri="{FF2B5EF4-FFF2-40B4-BE49-F238E27FC236}">
                <a16:creationId xmlns:a16="http://schemas.microsoft.com/office/drawing/2014/main" id="{86C6530D-C771-419F-99DB-B7C805554B07}"/>
              </a:ext>
            </a:extLst>
          </p:cNvPr>
          <p:cNvCxnSpPr>
            <a:cxnSpLocks/>
            <a:endCxn id="3" idx="2"/>
          </p:cNvCxnSpPr>
          <p:nvPr/>
        </p:nvCxnSpPr>
        <p:spPr bwMode="auto">
          <a:xfrm>
            <a:off x="1418897" y="4393324"/>
            <a:ext cx="3039662" cy="194882"/>
          </a:xfrm>
          <a:prstGeom prst="bentConnector4">
            <a:avLst>
              <a:gd name="adj1" fmla="val 215"/>
              <a:gd name="adj2" fmla="val 492354"/>
            </a:avLst>
          </a:prstGeom>
          <a:solidFill>
            <a:schemeClr val="accent1"/>
          </a:solidFill>
          <a:ln w="19050" cap="flat" cmpd="sng" algn="ctr">
            <a:solidFill>
              <a:srgbClr val="0072D6"/>
            </a:solidFill>
            <a:prstDash val="solid"/>
            <a:round/>
            <a:headEnd type="none" w="med" len="med"/>
            <a:tailEnd type="triangle"/>
          </a:ln>
          <a:effectLst/>
        </p:spPr>
      </p:cxnSp>
    </p:spTree>
    <p:extLst>
      <p:ext uri="{BB962C8B-B14F-4D97-AF65-F5344CB8AC3E}">
        <p14:creationId xmlns:p14="http://schemas.microsoft.com/office/powerpoint/2010/main" val="3457103451"/>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ezo M">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rgbClr val="FF0000"/>
          </a:solidFill>
          <a:prstDash val="solid"/>
          <a:round/>
          <a:headEnd type="stealth" w="med" len="med"/>
          <a:tailEnd type="stealth" w="med" len="med"/>
        </a:ln>
        <a:effec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en-GB"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8575" cap="flat" cmpd="sng" algn="ctr">
          <a:solidFill>
            <a:srgbClr val="FF0000"/>
          </a:solidFill>
          <a:prstDash val="solid"/>
          <a:round/>
          <a:headEnd type="stealth" w="med" len="med"/>
          <a:tailEnd type="stealth" w="med" len="med"/>
        </a:ln>
        <a:effec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en-GB" sz="10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9_Default Design">
  <a:themeElements>
    <a:clrScheme name="9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9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9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9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9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9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9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0_Default Design">
  <a:themeElements>
    <a:clrScheme name="10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0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0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0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0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0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0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0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6_Default Design">
  <a:themeElements>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2500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25000" smtClean="0">
            <a:ln>
              <a:noFill/>
            </a:ln>
            <a:solidFill>
              <a:schemeClr val="tx1"/>
            </a:solidFill>
            <a:effectLst/>
            <a:latin typeface="Arial" charset="0"/>
            <a:cs typeface="Arial" charset="0"/>
          </a:defRPr>
        </a:defPPr>
      </a:lstStyle>
    </a:lnDef>
  </a:objectDefaults>
  <a:extraClrSchemeLst>
    <a:extraClrScheme>
      <a:clrScheme name="15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13908</TotalTime>
  <Words>529</Words>
  <Application>Microsoft Office PowerPoint</Application>
  <PresentationFormat>Custom</PresentationFormat>
  <Paragraphs>147</Paragraphs>
  <Slides>20</Slides>
  <Notes>0</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20</vt:i4>
      </vt:variant>
    </vt:vector>
  </HeadingPairs>
  <TitlesOfParts>
    <vt:vector size="37" baseType="lpstr">
      <vt:lpstr>ＭＳ Ｐゴシック</vt:lpstr>
      <vt:lpstr>ＭＳ Ｐゴシック</vt:lpstr>
      <vt:lpstr>Arial</vt:lpstr>
      <vt:lpstr>Calibri</vt:lpstr>
      <vt:lpstr>Century Gothic</vt:lpstr>
      <vt:lpstr>Garamond</vt:lpstr>
      <vt:lpstr>Gill Sans</vt:lpstr>
      <vt:lpstr>Times New Roman</vt:lpstr>
      <vt:lpstr>Verdana</vt:lpstr>
      <vt:lpstr>1_Default Design</vt:lpstr>
      <vt:lpstr>Custom Design</vt:lpstr>
      <vt:lpstr>2_Default Design</vt:lpstr>
      <vt:lpstr>Mezo M</vt:lpstr>
      <vt:lpstr>9_Default Design</vt:lpstr>
      <vt:lpstr>10_Default Design</vt:lpstr>
      <vt:lpstr>3_Default Design</vt:lpstr>
      <vt:lpstr>16_Default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Account Admin</cp:lastModifiedBy>
  <cp:revision>402</cp:revision>
  <cp:lastPrinted>2015-10-13T08:50:12Z</cp:lastPrinted>
  <dcterms:created xsi:type="dcterms:W3CDTF">2007-05-22T11:40:12Z</dcterms:created>
  <dcterms:modified xsi:type="dcterms:W3CDTF">2017-06-15T15:07:56Z</dcterms:modified>
</cp:coreProperties>
</file>